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72" r:id="rId4"/>
    <p:sldMasterId id="2147483973" r:id="rId5"/>
    <p:sldMasterId id="2147483974" r:id="rId6"/>
    <p:sldMasterId id="21474839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Inter"/>
      <p:regular r:id="rId21"/>
      <p:bold r:id="rId22"/>
      <p:italic r:id="rId23"/>
      <p:boldItalic r:id="rId24"/>
    </p:embeddedFont>
    <p:embeddedFont>
      <p:font typeface="JetBrains Mono SemiBold"/>
      <p:regular r:id="rId25"/>
      <p:bold r:id="rId26"/>
      <p:italic r:id="rId27"/>
      <p:boldItalic r:id="rId28"/>
    </p:embeddedFont>
    <p:embeddedFont>
      <p:font typeface="Montserrat SemiBold"/>
      <p:regular r:id="rId29"/>
      <p:bold r:id="rId30"/>
      <p:italic r:id="rId31"/>
      <p:boldItalic r:id="rId32"/>
    </p:embeddedFont>
    <p:embeddedFont>
      <p:font typeface="DM Sans Medium"/>
      <p:regular r:id="rId33"/>
      <p:bold r:id="rId34"/>
      <p:italic r:id="rId35"/>
      <p:boldItalic r:id="rId36"/>
    </p:embeddedFont>
    <p:embeddedFont>
      <p:font typeface="Inter SemiBold"/>
      <p:regular r:id="rId37"/>
      <p:bold r:id="rId38"/>
      <p:italic r:id="rId39"/>
      <p:boldItalic r:id="rId40"/>
    </p:embeddedFont>
    <p:embeddedFont>
      <p:font typeface="Montserrat"/>
      <p:regular r:id="rId41"/>
      <p:bold r:id="rId42"/>
      <p:italic r:id="rId43"/>
      <p:boldItalic r:id="rId44"/>
    </p:embeddedFont>
    <p:embeddedFont>
      <p:font typeface="JetBrains Mono ExtraBold"/>
      <p:bold r:id="rId45"/>
      <p:boldItalic r:id="rId46"/>
    </p:embeddedFont>
    <p:embeddedFont>
      <p:font typeface="JetBrains Mono Medium"/>
      <p:regular r:id="rId47"/>
      <p:bold r:id="rId48"/>
      <p:italic r:id="rId49"/>
      <p:boldItalic r:id="rId50"/>
    </p:embeddedFont>
    <p:embeddedFont>
      <p:font typeface="JetBrains Mono Light"/>
      <p:regular r:id="rId51"/>
      <p:bold r:id="rId52"/>
      <p:italic r:id="rId53"/>
      <p:boldItalic r:id="rId54"/>
    </p:embeddedFont>
    <p:embeddedFont>
      <p:font typeface="DM Sans"/>
      <p:regular r:id="rId55"/>
      <p:bold r:id="rId56"/>
      <p:italic r:id="rId57"/>
      <p:boldItalic r:id="rId58"/>
    </p:embeddedFont>
    <p:embeddedFont>
      <p:font typeface="Inter Medium"/>
      <p:regular r:id="rId59"/>
      <p:bold r:id="rId60"/>
      <p:italic r:id="rId61"/>
      <p:boldItalic r:id="rId62"/>
    </p:embeddedFont>
    <p:embeddedFont>
      <p:font typeface="JetBrains Mono"/>
      <p:regular r:id="rId63"/>
      <p:bold r:id="rId64"/>
      <p:italic r:id="rId65"/>
      <p:boldItalic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1836">
          <p15:clr>
            <a:srgbClr val="747775"/>
          </p15:clr>
        </p15:guide>
        <p15:guide id="4" orient="horz" pos="176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836" orient="horz"/>
        <p:guide pos="17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JetBrainsMonoExtraBold-boldItalic.fntdata"/><Relationship Id="rId45" Type="http://schemas.openxmlformats.org/officeDocument/2006/relationships/font" Target="fonts/JetBrainsMono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JetBrainsMonoMedium-bold.fntdata"/><Relationship Id="rId47" Type="http://schemas.openxmlformats.org/officeDocument/2006/relationships/font" Target="fonts/JetBrainsMonoMedium-regular.fntdata"/><Relationship Id="rId49" Type="http://schemas.openxmlformats.org/officeDocument/2006/relationships/font" Target="fonts/JetBrainsMonoMedium-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DMSansMedium-regular.fntdata"/><Relationship Id="rId32" Type="http://schemas.openxmlformats.org/officeDocument/2006/relationships/font" Target="fonts/MontserratSemiBold-boldItalic.fntdata"/><Relationship Id="rId35" Type="http://schemas.openxmlformats.org/officeDocument/2006/relationships/font" Target="fonts/DMSansMedium-italic.fntdata"/><Relationship Id="rId34" Type="http://schemas.openxmlformats.org/officeDocument/2006/relationships/font" Target="fonts/DMSansMedium-bold.fntdata"/><Relationship Id="rId70" Type="http://schemas.openxmlformats.org/officeDocument/2006/relationships/font" Target="fonts/OpenSans-boldItalic.fntdata"/><Relationship Id="rId37" Type="http://schemas.openxmlformats.org/officeDocument/2006/relationships/font" Target="fonts/InterSemiBold-regular.fntdata"/><Relationship Id="rId36" Type="http://schemas.openxmlformats.org/officeDocument/2006/relationships/font" Target="fonts/DMSansMedium-boldItalic.fntdata"/><Relationship Id="rId39" Type="http://schemas.openxmlformats.org/officeDocument/2006/relationships/font" Target="fonts/InterSemiBold-italic.fntdata"/><Relationship Id="rId38" Type="http://schemas.openxmlformats.org/officeDocument/2006/relationships/font" Target="fonts/InterSemiBold-bold.fntdata"/><Relationship Id="rId62" Type="http://schemas.openxmlformats.org/officeDocument/2006/relationships/font" Target="fonts/InterMedium-boldItalic.fntdata"/><Relationship Id="rId61" Type="http://schemas.openxmlformats.org/officeDocument/2006/relationships/font" Target="fonts/InterMedium-italic.fntdata"/><Relationship Id="rId20" Type="http://schemas.openxmlformats.org/officeDocument/2006/relationships/slide" Target="slides/slide12.xml"/><Relationship Id="rId64" Type="http://schemas.openxmlformats.org/officeDocument/2006/relationships/font" Target="fonts/JetBrainsMono-bold.fntdata"/><Relationship Id="rId63" Type="http://schemas.openxmlformats.org/officeDocument/2006/relationships/font" Target="fonts/JetBrainsMono-regular.fntdata"/><Relationship Id="rId22" Type="http://schemas.openxmlformats.org/officeDocument/2006/relationships/font" Target="fonts/Inter-bold.fntdata"/><Relationship Id="rId66" Type="http://schemas.openxmlformats.org/officeDocument/2006/relationships/font" Target="fonts/JetBrainsMono-boldItalic.fntdata"/><Relationship Id="rId21" Type="http://schemas.openxmlformats.org/officeDocument/2006/relationships/font" Target="fonts/Inter-regular.fntdata"/><Relationship Id="rId65" Type="http://schemas.openxmlformats.org/officeDocument/2006/relationships/font" Target="fonts/JetBrainsMono-italic.fntdata"/><Relationship Id="rId24" Type="http://schemas.openxmlformats.org/officeDocument/2006/relationships/font" Target="fonts/Inter-boldItalic.fntdata"/><Relationship Id="rId68" Type="http://schemas.openxmlformats.org/officeDocument/2006/relationships/font" Target="fonts/OpenSans-bold.fntdata"/><Relationship Id="rId23" Type="http://schemas.openxmlformats.org/officeDocument/2006/relationships/font" Target="fonts/Inter-italic.fntdata"/><Relationship Id="rId67" Type="http://schemas.openxmlformats.org/officeDocument/2006/relationships/font" Target="fonts/OpenSans-regular.fntdata"/><Relationship Id="rId60" Type="http://schemas.openxmlformats.org/officeDocument/2006/relationships/font" Target="fonts/InterMedium-bold.fntdata"/><Relationship Id="rId26" Type="http://schemas.openxmlformats.org/officeDocument/2006/relationships/font" Target="fonts/JetBrainsMonoSemiBold-bold.fntdata"/><Relationship Id="rId25" Type="http://schemas.openxmlformats.org/officeDocument/2006/relationships/font" Target="fonts/JetBrainsMonoSemiBold-regular.fntdata"/><Relationship Id="rId69" Type="http://schemas.openxmlformats.org/officeDocument/2006/relationships/font" Target="fonts/OpenSans-italic.fntdata"/><Relationship Id="rId28" Type="http://schemas.openxmlformats.org/officeDocument/2006/relationships/font" Target="fonts/JetBrainsMonoSemiBold-boldItalic.fntdata"/><Relationship Id="rId27" Type="http://schemas.openxmlformats.org/officeDocument/2006/relationships/font" Target="fonts/JetBrainsMonoSemiBold-italic.fntdata"/><Relationship Id="rId29" Type="http://schemas.openxmlformats.org/officeDocument/2006/relationships/font" Target="fonts/MontserratSemiBold-regular.fntdata"/><Relationship Id="rId51" Type="http://schemas.openxmlformats.org/officeDocument/2006/relationships/font" Target="fonts/JetBrainsMonoLight-regular.fntdata"/><Relationship Id="rId50" Type="http://schemas.openxmlformats.org/officeDocument/2006/relationships/font" Target="fonts/JetBrainsMonoMedium-boldItalic.fntdata"/><Relationship Id="rId53" Type="http://schemas.openxmlformats.org/officeDocument/2006/relationships/font" Target="fonts/JetBrainsMonoLight-italic.fntdata"/><Relationship Id="rId52" Type="http://schemas.openxmlformats.org/officeDocument/2006/relationships/font" Target="fonts/JetBrainsMonoLight-bold.fntdata"/><Relationship Id="rId11" Type="http://schemas.openxmlformats.org/officeDocument/2006/relationships/slide" Target="slides/slide3.xml"/><Relationship Id="rId55" Type="http://schemas.openxmlformats.org/officeDocument/2006/relationships/font" Target="fonts/DMSans-regular.fntdata"/><Relationship Id="rId10" Type="http://schemas.openxmlformats.org/officeDocument/2006/relationships/slide" Target="slides/slide2.xml"/><Relationship Id="rId54" Type="http://schemas.openxmlformats.org/officeDocument/2006/relationships/font" Target="fonts/JetBrainsMonoLight-boldItalic.fntdata"/><Relationship Id="rId13" Type="http://schemas.openxmlformats.org/officeDocument/2006/relationships/slide" Target="slides/slide5.xml"/><Relationship Id="rId57" Type="http://schemas.openxmlformats.org/officeDocument/2006/relationships/font" Target="fonts/DMSans-italic.fntdata"/><Relationship Id="rId12" Type="http://schemas.openxmlformats.org/officeDocument/2006/relationships/slide" Target="slides/slide4.xml"/><Relationship Id="rId56" Type="http://schemas.openxmlformats.org/officeDocument/2006/relationships/font" Target="fonts/DMSans-bold.fntdata"/><Relationship Id="rId15" Type="http://schemas.openxmlformats.org/officeDocument/2006/relationships/slide" Target="slides/slide7.xml"/><Relationship Id="rId59" Type="http://schemas.openxmlformats.org/officeDocument/2006/relationships/font" Target="fonts/InterMedium-regular.fntdata"/><Relationship Id="rId14" Type="http://schemas.openxmlformats.org/officeDocument/2006/relationships/slide" Target="slides/slide6.xml"/><Relationship Id="rId58" Type="http://schemas.openxmlformats.org/officeDocument/2006/relationships/font" Target="fonts/DMSa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1f3ccbc3f7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1f3ccbc3f7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1f3ccbc3f77_0_7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1f3ccbc3f77_0_7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use Fivetran’s platform for all of your data movement needs.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Run secure pipelines in Fivetran’s secure cloud network.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data that can’t leave your environment, choose to run those in your network, loading into your destination.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now have one platform - that is cloud-, source-, and destination-agnostic - that can move all of your data, regardless of security concerns, how the data is stored, or where it needs to land.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3012326d3c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9" name="Google Shape;3379;g3012326d3c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3012326d3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6" name="Google Shape;3386;g3012326d3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7" name="Shape 3107"/>
        <p:cNvGrpSpPr/>
        <p:nvPr/>
      </p:nvGrpSpPr>
      <p:grpSpPr>
        <a:xfrm>
          <a:off x="0" y="0"/>
          <a:ext cx="0" cy="0"/>
          <a:chOff x="0" y="0"/>
          <a:chExt cx="0" cy="0"/>
        </a:xfrm>
      </p:grpSpPr>
      <p:sp>
        <p:nvSpPr>
          <p:cNvPr id="3108" name="Google Shape;3108;g1f3ccbc3f77_0_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1f3ccbc3f77_0_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50">
                <a:solidFill>
                  <a:schemeClr val="dk1"/>
                </a:solidFill>
              </a:rPr>
              <a:t>With Fivetran, you can “Move your data wherever and however it exists”</a:t>
            </a:r>
            <a:endParaRPr sz="1050">
              <a:solidFill>
                <a:schemeClr val="dk1"/>
              </a:solidFill>
            </a:endParaRPr>
          </a:p>
          <a:p>
            <a:pPr indent="-295275" lvl="1" marL="457200" rtl="0" algn="l">
              <a:lnSpc>
                <a:spcPct val="115000"/>
              </a:lnSpc>
              <a:spcBef>
                <a:spcPts val="1200"/>
              </a:spcBef>
              <a:spcAft>
                <a:spcPts val="0"/>
              </a:spcAft>
              <a:buClr>
                <a:schemeClr val="dk1"/>
              </a:buClr>
              <a:buSzPts val="1050"/>
              <a:buChar char="○"/>
            </a:pPr>
            <a:r>
              <a:rPr lang="en" sz="1050">
                <a:solidFill>
                  <a:schemeClr val="dk1"/>
                </a:solidFill>
              </a:rPr>
              <a:t>From cloud, on-prem, saas applications, legacy db, and even edge systems – like factories, ships, or the international space station</a:t>
            </a:r>
            <a:endParaRPr sz="1050">
              <a:solidFill>
                <a:schemeClr val="dk1"/>
              </a:solidFill>
            </a:endParaRPr>
          </a:p>
          <a:p>
            <a:pPr indent="-295275" lvl="1" marL="457200" rtl="0" algn="l">
              <a:lnSpc>
                <a:spcPct val="115000"/>
              </a:lnSpc>
              <a:spcBef>
                <a:spcPts val="0"/>
              </a:spcBef>
              <a:spcAft>
                <a:spcPts val="0"/>
              </a:spcAft>
              <a:buClr>
                <a:schemeClr val="dk1"/>
              </a:buClr>
              <a:buSzPts val="1050"/>
              <a:buChar char="○"/>
            </a:pPr>
            <a:r>
              <a:rPr lang="en" sz="1050">
                <a:solidFill>
                  <a:schemeClr val="dk1"/>
                </a:solidFill>
              </a:rPr>
              <a:t>You can simultaneously deploy your workloads in our managed service, hybrid deployments, and on-prem, in any geography you need</a:t>
            </a:r>
            <a:endParaRPr sz="1050">
              <a:solidFill>
                <a:schemeClr val="dk1"/>
              </a:solidFill>
            </a:endParaRPr>
          </a:p>
          <a:p>
            <a:pPr indent="0" lvl="0" marL="0" rtl="0" algn="l">
              <a:lnSpc>
                <a:spcPct val="115000"/>
              </a:lnSpc>
              <a:spcBef>
                <a:spcPts val="1200"/>
              </a:spcBef>
              <a:spcAft>
                <a:spcPts val="0"/>
              </a:spcAft>
              <a:buNone/>
            </a:pPr>
            <a:r>
              <a:rPr lang="en" sz="1050">
                <a:solidFill>
                  <a:schemeClr val="dk1"/>
                </a:solidFill>
              </a:rPr>
              <a:t>Fivetran is the single platform you need to securely move all of your data wherever or however it exists for all industries - HLS, FinServ, Government, Manufacturing, Consumer Goods, and beyond</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endParaRPr>
          </a:p>
          <a:p>
            <a:pPr indent="0" lvl="0" marL="0" rtl="0" algn="l">
              <a:lnSpc>
                <a:spcPct val="115000"/>
              </a:lnSpc>
              <a:spcBef>
                <a:spcPts val="1200"/>
              </a:spcBef>
              <a:spcAft>
                <a:spcPts val="0"/>
              </a:spcAft>
              <a:buNone/>
            </a:pPr>
            <a:r>
              <a:t/>
            </a:r>
            <a:endParaRPr sz="1050">
              <a:solidFill>
                <a:schemeClr val="dk1"/>
              </a:solidFill>
            </a:endParaRPr>
          </a:p>
          <a:p>
            <a:pPr indent="0" lvl="0" marL="0" rtl="0" algn="l">
              <a:lnSpc>
                <a:spcPct val="115000"/>
              </a:lnSpc>
              <a:spcBef>
                <a:spcPts val="1200"/>
              </a:spcBef>
              <a:spcAft>
                <a:spcPts val="0"/>
              </a:spcAft>
              <a:buNone/>
            </a:pPr>
            <a:r>
              <a:t/>
            </a:r>
            <a:endParaRPr sz="105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300cbec5674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300cbec5674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Double-clicking a bit into the data safety, security, and compliance topic - As government regulations like GDPR, HIPAA, and CCPA continue to tighten, and new ones are introduced, enterprises are under increasing pressure to ensure their data practices meet strict security and compliance standards. Recent breaches in technology, healthcare and financial services industries have highlighted the risks of exposing sensitive information and compromising critical systems. DIY or self-managed pipelines can introduce vulnerabilities, especially as teams make updates to meet rapidly changing data needs, that lead to higher risk of such breaches. So, keeping your data secure must be a top priority for all organizations as they undergo pipeline modernization and data centralization efforts.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1f3ccbc3f77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2" name="Google Shape;3132;g1f3ccbc3f77_0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Hybrid deployment - we have created a single enterprise-grade platform for all of your data movement needs.</a:t>
            </a:r>
            <a:endParaRPr/>
          </a:p>
          <a:p>
            <a:pPr indent="0" lvl="0" marL="0" rtl="0" algn="l">
              <a:spcBef>
                <a:spcPts val="0"/>
              </a:spcBef>
              <a:spcAft>
                <a:spcPts val="0"/>
              </a:spcAft>
              <a:buNone/>
            </a:pPr>
            <a:r>
              <a:rPr lang="en"/>
              <a:t>Utilize Fivetran’s fully-automated, reliable connectors to move all of your application, database, ERP data, and more.</a:t>
            </a:r>
            <a:endParaRPr/>
          </a:p>
          <a:p>
            <a:pPr indent="0" lvl="0" marL="0" rtl="0" algn="l">
              <a:spcBef>
                <a:spcPts val="0"/>
              </a:spcBef>
              <a:spcAft>
                <a:spcPts val="0"/>
              </a:spcAft>
              <a:buNone/>
            </a:pPr>
            <a:r>
              <a:rPr lang="en"/>
              <a:t>Now, you can also choose to deploy sensitive data pipelines in your secure environment, ensuring data never leaves your network and abides by your control.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meets the needs of security restricted industries - HLS, Government, FinServ - and gives you the ability to move sensitive data that cannot leave your controlled environment - customer data, patient data, financial data - without needing to build or maintain your own pipelines or technology.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1f3ccbc3f77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1f3ccbc3f77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several ways you can deploy Fivetran: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Fivetran can be deployed as SaaS, for the fully-managed experience that thousands of organizations have come to rely on. With SaaS, you utilize Fivetran’s best-in-class cloud-based platform for reliable, secure, automated </a:t>
            </a:r>
            <a:r>
              <a:rPr lang="en"/>
              <a:t>data</a:t>
            </a:r>
            <a:r>
              <a:rPr lang="en"/>
              <a:t> movement.</a:t>
            </a:r>
            <a:endParaRPr/>
          </a:p>
          <a:p>
            <a:pPr indent="-298450" lvl="0" marL="457200" rtl="0" algn="l">
              <a:spcBef>
                <a:spcPts val="0"/>
              </a:spcBef>
              <a:spcAft>
                <a:spcPts val="0"/>
              </a:spcAft>
              <a:buSzPts val="1100"/>
              <a:buChar char="●"/>
            </a:pPr>
            <a:r>
              <a:rPr lang="en"/>
              <a:t>For companies with higher volume database replication, on-prem to on-prem, or fully air-gapped needs, Fivetran can also be self-hosted with our HVR technology.</a:t>
            </a:r>
            <a:r>
              <a:rPr lang="en"/>
              <a:t> </a:t>
            </a:r>
            <a:endParaRPr/>
          </a:p>
          <a:p>
            <a:pPr indent="-298450" lvl="0" marL="457200" rtl="0" algn="l">
              <a:spcBef>
                <a:spcPts val="0"/>
              </a:spcBef>
              <a:spcAft>
                <a:spcPts val="0"/>
              </a:spcAft>
              <a:buSzPts val="1100"/>
              <a:buChar char="●"/>
            </a:pPr>
            <a:r>
              <a:rPr lang="en"/>
              <a:t>And, we are now excited to announce that for companies who want a managed experience, but also need to keep data movement in their own environment or VPC, Fivetran now supports a hybrid deployment method. With Hybrid, organizations can deploy pipelines in their secure environment right from Fivetran’s fully-managed platform.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1f49c7daf18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1f49c7daf18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Hybrid deployment - a feature in our Enterprise and Business Critical plans available at no additional cost - you get a single, easy to use platform for all your data movement needs:</a:t>
            </a:r>
            <a:endParaRPr/>
          </a:p>
          <a:p>
            <a:pPr indent="-298450" lvl="0" marL="457200" rtl="0" algn="l">
              <a:spcBef>
                <a:spcPts val="0"/>
              </a:spcBef>
              <a:spcAft>
                <a:spcPts val="0"/>
              </a:spcAft>
              <a:buSzPts val="1100"/>
              <a:buChar char="●"/>
            </a:pPr>
            <a:r>
              <a:rPr lang="en"/>
              <a:t>Run security restricted application or database pipelines in your secure environment</a:t>
            </a:r>
            <a:endParaRPr/>
          </a:p>
          <a:p>
            <a:pPr indent="-298450" lvl="0" marL="457200" rtl="0" algn="l">
              <a:spcBef>
                <a:spcPts val="0"/>
              </a:spcBef>
              <a:spcAft>
                <a:spcPts val="0"/>
              </a:spcAft>
              <a:buSzPts val="1100"/>
              <a:buChar char="●"/>
            </a:pPr>
            <a:r>
              <a:rPr lang="en"/>
              <a:t>Take advantage of Fivetran’s library of over 500 automated connectors, running in your network or in Fivetran’s cloud</a:t>
            </a:r>
            <a:endParaRPr/>
          </a:p>
          <a:p>
            <a:pPr indent="-298450" lvl="0" marL="457200" rtl="0" algn="l">
              <a:spcBef>
                <a:spcPts val="0"/>
              </a:spcBef>
              <a:spcAft>
                <a:spcPts val="0"/>
              </a:spcAft>
              <a:buSzPts val="1100"/>
              <a:buChar char="●"/>
            </a:pPr>
            <a:r>
              <a:rPr lang="en"/>
              <a:t>Maintained, monitored, and supported by Fivetran’s always on support and engineering team</a:t>
            </a:r>
            <a:endParaRPr/>
          </a:p>
          <a:p>
            <a:pPr indent="0" lvl="0" marL="0" rtl="0" algn="l">
              <a:spcBef>
                <a:spcPts val="0"/>
              </a:spcBef>
              <a:spcAft>
                <a:spcPts val="0"/>
              </a:spcAft>
              <a:buNone/>
            </a:pPr>
            <a:r>
              <a:rPr lang="en"/>
              <a:t>Ensuring you get the data you need, all in your control, without sensitive data leaving your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benefits the organization by:</a:t>
            </a:r>
            <a:endParaRPr/>
          </a:p>
          <a:p>
            <a:pPr indent="-298450" lvl="0" marL="457200" rtl="0" algn="l">
              <a:spcBef>
                <a:spcPts val="0"/>
              </a:spcBef>
              <a:spcAft>
                <a:spcPts val="0"/>
              </a:spcAft>
              <a:buSzPts val="1100"/>
              <a:buChar char="●"/>
            </a:pPr>
            <a:r>
              <a:rPr lang="en"/>
              <a:t>Reducing technical burden, as you don’t need to build or maintain on-premise pipelines manually</a:t>
            </a:r>
            <a:endParaRPr/>
          </a:p>
          <a:p>
            <a:pPr indent="-298450" lvl="0" marL="457200" rtl="0" algn="l">
              <a:spcBef>
                <a:spcPts val="0"/>
              </a:spcBef>
              <a:spcAft>
                <a:spcPts val="0"/>
              </a:spcAft>
              <a:buSzPts val="1100"/>
              <a:buChar char="●"/>
            </a:pPr>
            <a:r>
              <a:rPr lang="en"/>
              <a:t>Freeing up your technical resources, as you get the full support of Fivetran’s engineering and support teams</a:t>
            </a:r>
            <a:endParaRPr/>
          </a:p>
          <a:p>
            <a:pPr indent="-298450" lvl="0" marL="457200" rtl="0" algn="l">
              <a:spcBef>
                <a:spcPts val="0"/>
              </a:spcBef>
              <a:spcAft>
                <a:spcPts val="0"/>
              </a:spcAft>
              <a:buSzPts val="1100"/>
              <a:buChar char="●"/>
            </a:pPr>
            <a:r>
              <a:rPr lang="en"/>
              <a:t>Unlocking new insights, as you can move and centralize sensitive data that otherwise might have been left out of your centralized repository</a:t>
            </a:r>
            <a:endParaRPr/>
          </a:p>
          <a:p>
            <a:pPr indent="0" lvl="0" marL="0" rtl="0" algn="l">
              <a:spcBef>
                <a:spcPts val="0"/>
              </a:spcBef>
              <a:spcAft>
                <a:spcPts val="0"/>
              </a:spcAft>
              <a:buNone/>
            </a:pPr>
            <a:r>
              <a:rPr lang="en"/>
              <a:t>All with ease of use of Fivetran’s platform and the agnostic approach to support your architecture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2f52adac41b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2f52adac41b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new hybrid deployment offering is designed for security-conscious organizations that don’t want to sacrifice performance on legacy methods. Leverage Fivetran’s cloud-based, automated data movement platform, while processing data in your secure environment. Enjoy the security of Self-hosted Deployment, along with the simplicity of Fivetran’s dashboard and the reliability of our 24/7 monitoring and 500+ engineers. Fivetran processes sensitive data via a control plane that is evoked by a local processing agent deployed within your own secure environment. This allows you to ensure that your data processing meets the security requirements and protocols of your own VPC and gives you complete control over your data as the automated replication occurs within your own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2f26812ee5a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2f26812ee5a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900">
              <a:solidFill>
                <a:schemeClr val="dk1"/>
              </a:solidFill>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6" name="Shape 3256"/>
        <p:cNvGrpSpPr/>
        <p:nvPr/>
      </p:nvGrpSpPr>
      <p:grpSpPr>
        <a:xfrm>
          <a:off x="0" y="0"/>
          <a:ext cx="0" cy="0"/>
          <a:chOff x="0" y="0"/>
          <a:chExt cx="0" cy="0"/>
        </a:xfrm>
      </p:grpSpPr>
      <p:sp>
        <p:nvSpPr>
          <p:cNvPr id="3257" name="Google Shape;3257;g2f6838eb04f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8" name="Google Shape;3258;g2f6838eb04f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model you have a single unified control plane where you can take advantage of the ease of use of the Fivetran managed service, but still meet the security requirements that a lot of our customers have that pipeline data must stay within your own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will go to Fivetran.com to monitor and configure all your connectors, regardless of whether they are deployed in the cloud, or locally in your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install an agent locally that calls out to Fivetran to get information about what work needs to be done. The data itself is processed locally, never leaves your cloud or on-prem environment. It passes back metadata so we can display the metrics and logs in the dashboard, and also so our support team can help troubleshoot when things go wrong.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very excited about this new capability. It will help many more customers get faster time to value setting up new database sources, reduce the amount of infrastructure that you need to manage, as well as reduce overhead of having to monitor across two different tools.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0.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9.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6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6" name="Shape 6"/>
        <p:cNvGrpSpPr/>
        <p:nvPr/>
      </p:nvGrpSpPr>
      <p:grpSpPr>
        <a:xfrm>
          <a:off x="0" y="0"/>
          <a:ext cx="0" cy="0"/>
          <a:chOff x="0" y="0"/>
          <a:chExt cx="0" cy="0"/>
        </a:xfrm>
      </p:grpSpPr>
      <p:sp>
        <p:nvSpPr>
          <p:cNvPr id="7" name="Google Shape;7;p2"/>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8" name="Google Shape;8;p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9" name="Google Shape;9;p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79" name="Shape 79"/>
        <p:cNvGrpSpPr/>
        <p:nvPr/>
      </p:nvGrpSpPr>
      <p:grpSpPr>
        <a:xfrm>
          <a:off x="0" y="0"/>
          <a:ext cx="0" cy="0"/>
          <a:chOff x="0" y="0"/>
          <a:chExt cx="0" cy="0"/>
        </a:xfrm>
      </p:grpSpPr>
      <p:sp>
        <p:nvSpPr>
          <p:cNvPr id="80" name="Google Shape;80;p11"/>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1" name="Google Shape;81;p11"/>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2" name="Google Shape;82;p11"/>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3" name="Google Shape;83;p1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4" name="Google Shape;84;p1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5" name="Google Shape;85;p11"/>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6" name="Google Shape;86;p11"/>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7" name="Google Shape;87;p11"/>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8" name="Google Shape;88;p11"/>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9" name="Google Shape;89;p11"/>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0" name="Google Shape;90;p11"/>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1" name="Google Shape;91;p11"/>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2" name="Google Shape;92;p11"/>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3" name="Google Shape;93;p11"/>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94" name="Google Shape;94;p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5" name="Google Shape;95;p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Light">
  <p:cSld name="TITLE_8_2_2">
    <p:spTree>
      <p:nvGrpSpPr>
        <p:cNvPr id="966" name="Shape 966"/>
        <p:cNvGrpSpPr/>
        <p:nvPr/>
      </p:nvGrpSpPr>
      <p:grpSpPr>
        <a:xfrm>
          <a:off x="0" y="0"/>
          <a:ext cx="0" cy="0"/>
          <a:chOff x="0" y="0"/>
          <a:chExt cx="0" cy="0"/>
        </a:xfrm>
      </p:grpSpPr>
      <p:pic>
        <p:nvPicPr>
          <p:cNvPr id="967" name="Google Shape;967;p1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68" name="Google Shape;968;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Light">
  <p:cSld name="TITLE_8_2_2_2">
    <p:spTree>
      <p:nvGrpSpPr>
        <p:cNvPr id="969" name="Shape 969"/>
        <p:cNvGrpSpPr/>
        <p:nvPr/>
      </p:nvGrpSpPr>
      <p:grpSpPr>
        <a:xfrm>
          <a:off x="0" y="0"/>
          <a:ext cx="0" cy="0"/>
          <a:chOff x="0" y="0"/>
          <a:chExt cx="0" cy="0"/>
        </a:xfrm>
      </p:grpSpPr>
      <p:sp>
        <p:nvSpPr>
          <p:cNvPr id="970" name="Google Shape;970;p103"/>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71" name="Google Shape;971;p103"/>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72" name="Google Shape;972;p103"/>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73" name="Google Shape;973;p103"/>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74" name="Google Shape;974;p103"/>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75" name="Google Shape;975;p103"/>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76" name="Google Shape;976;p103"/>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77" name="Google Shape;977;p103"/>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78" name="Google Shape;978;p103"/>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979" name="Google Shape;979;p1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80" name="Google Shape;980;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Light">
  <p:cSld name="TITLE_8_2_2_2_1">
    <p:spTree>
      <p:nvGrpSpPr>
        <p:cNvPr id="981" name="Shape 981"/>
        <p:cNvGrpSpPr/>
        <p:nvPr/>
      </p:nvGrpSpPr>
      <p:grpSpPr>
        <a:xfrm>
          <a:off x="0" y="0"/>
          <a:ext cx="0" cy="0"/>
          <a:chOff x="0" y="0"/>
          <a:chExt cx="0" cy="0"/>
        </a:xfrm>
      </p:grpSpPr>
      <p:sp>
        <p:nvSpPr>
          <p:cNvPr id="982" name="Google Shape;982;p104"/>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3" name="Google Shape;983;p104"/>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4" name="Google Shape;984;p104"/>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5" name="Google Shape;985;p104"/>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6" name="Google Shape;986;p104"/>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987" name="Google Shape;987;p1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88" name="Google Shape;988;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2">
  <p:cSld name="TITLE_8_2_2_2_1_1">
    <p:spTree>
      <p:nvGrpSpPr>
        <p:cNvPr id="989" name="Shape 989"/>
        <p:cNvGrpSpPr/>
        <p:nvPr/>
      </p:nvGrpSpPr>
      <p:grpSpPr>
        <a:xfrm>
          <a:off x="0" y="0"/>
          <a:ext cx="0" cy="0"/>
          <a:chOff x="0" y="0"/>
          <a:chExt cx="0" cy="0"/>
        </a:xfrm>
      </p:grpSpPr>
      <p:pic>
        <p:nvPicPr>
          <p:cNvPr id="990" name="Google Shape;990;p1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91" name="Google Shape;991;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92" name="Google Shape;992;p10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993" name="Google Shape;993;p10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94" name="Google Shape;994;p105"/>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95" name="Google Shape;995;p105"/>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96" name="Google Shape;996;p105"/>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97" name="Google Shape;997;p105"/>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998" name="Google Shape;998;p105"/>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99" name="Google Shape;999;p105"/>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0" name="Google Shape;1000;p105"/>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1" name="Google Shape;1001;p105"/>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002" name="Google Shape;1002;p105"/>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3" name="Google Shape;1003;p105"/>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004" name="Google Shape;1004;p105"/>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5" name="Google Shape;1005;p105"/>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3">
  <p:cSld name="TITLE_8_2_2_2_1_1_1">
    <p:spTree>
      <p:nvGrpSpPr>
        <p:cNvPr id="1006" name="Shape 1006"/>
        <p:cNvGrpSpPr/>
        <p:nvPr/>
      </p:nvGrpSpPr>
      <p:grpSpPr>
        <a:xfrm>
          <a:off x="0" y="0"/>
          <a:ext cx="0" cy="0"/>
          <a:chOff x="0" y="0"/>
          <a:chExt cx="0" cy="0"/>
        </a:xfrm>
      </p:grpSpPr>
      <p:pic>
        <p:nvPicPr>
          <p:cNvPr id="1007" name="Google Shape;1007;p10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08" name="Google Shape;1008;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09" name="Google Shape;1009;p10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10" name="Google Shape;1010;p106"/>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11" name="Google Shape;1011;p106"/>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12" name="Google Shape;1012;p106"/>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13" name="Google Shape;1013;p106"/>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14" name="Google Shape;1014;p106"/>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15" name="Google Shape;1015;p106"/>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Checkilst">
  <p:cSld name="TITLE_8_2_2_2_1_1_1_2">
    <p:spTree>
      <p:nvGrpSpPr>
        <p:cNvPr id="1016" name="Shape 1016"/>
        <p:cNvGrpSpPr/>
        <p:nvPr/>
      </p:nvGrpSpPr>
      <p:grpSpPr>
        <a:xfrm>
          <a:off x="0" y="0"/>
          <a:ext cx="0" cy="0"/>
          <a:chOff x="0" y="0"/>
          <a:chExt cx="0" cy="0"/>
        </a:xfrm>
      </p:grpSpPr>
      <p:pic>
        <p:nvPicPr>
          <p:cNvPr id="1017" name="Google Shape;1017;p1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18" name="Google Shape;1018;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19" name="Google Shape;1019;p10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20" name="Google Shape;1020;p107"/>
          <p:cNvSpPr/>
          <p:nvPr/>
        </p:nvSpPr>
        <p:spPr>
          <a:xfrm>
            <a:off x="3497366" y="1843238"/>
            <a:ext cx="2149200" cy="19407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1" name="Google Shape;1021;p107"/>
          <p:cNvSpPr/>
          <p:nvPr/>
        </p:nvSpPr>
        <p:spPr>
          <a:xfrm>
            <a:off x="3497366" y="1382663"/>
            <a:ext cx="2149200" cy="4605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2" name="Google Shape;1022;p107"/>
          <p:cNvSpPr/>
          <p:nvPr/>
        </p:nvSpPr>
        <p:spPr>
          <a:xfrm>
            <a:off x="3497366" y="3783844"/>
            <a:ext cx="2149200" cy="4605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3" name="Google Shape;1023;p107"/>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24" name="Google Shape;1024;p107"/>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25" name="Google Shape;1025;p107"/>
          <p:cNvSpPr/>
          <p:nvPr/>
        </p:nvSpPr>
        <p:spPr>
          <a:xfrm>
            <a:off x="6140644" y="1843238"/>
            <a:ext cx="2149200" cy="19407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6" name="Google Shape;1026;p107"/>
          <p:cNvSpPr/>
          <p:nvPr/>
        </p:nvSpPr>
        <p:spPr>
          <a:xfrm>
            <a:off x="6140644" y="1382663"/>
            <a:ext cx="2149200" cy="4605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7" name="Google Shape;1027;p107"/>
          <p:cNvSpPr/>
          <p:nvPr/>
        </p:nvSpPr>
        <p:spPr>
          <a:xfrm>
            <a:off x="6140644" y="3783844"/>
            <a:ext cx="2149200" cy="4605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28" name="Google Shape;1028;p107"/>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29" name="Google Shape;1029;p107"/>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0" name="Google Shape;1030;p107"/>
          <p:cNvSpPr/>
          <p:nvPr/>
        </p:nvSpPr>
        <p:spPr>
          <a:xfrm>
            <a:off x="854087" y="1843247"/>
            <a:ext cx="2149200" cy="19407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1" name="Google Shape;1031;p107"/>
          <p:cNvSpPr/>
          <p:nvPr/>
        </p:nvSpPr>
        <p:spPr>
          <a:xfrm>
            <a:off x="854087" y="1382672"/>
            <a:ext cx="2149200" cy="460500"/>
          </a:xfrm>
          <a:prstGeom prst="rect">
            <a:avLst/>
          </a:prstGeom>
          <a:no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2" name="Google Shape;1032;p107"/>
          <p:cNvSpPr/>
          <p:nvPr/>
        </p:nvSpPr>
        <p:spPr>
          <a:xfrm>
            <a:off x="854087" y="3783853"/>
            <a:ext cx="2149200" cy="460500"/>
          </a:xfrm>
          <a:prstGeom prst="rect">
            <a:avLst/>
          </a:prstGeom>
          <a:solidFill>
            <a:schemeClr val="dk2"/>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3" name="Google Shape;1033;p107"/>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4" name="Google Shape;1034;p107"/>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5" name="Google Shape;1035;p107"/>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36" name="Google Shape;1036;p107"/>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37" name="Google Shape;1037;p107"/>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4">
  <p:cSld name="TITLE_8_2_2_2_1_1_1_1">
    <p:spTree>
      <p:nvGrpSpPr>
        <p:cNvPr id="1038" name="Shape 1038"/>
        <p:cNvGrpSpPr/>
        <p:nvPr/>
      </p:nvGrpSpPr>
      <p:grpSpPr>
        <a:xfrm>
          <a:off x="0" y="0"/>
          <a:ext cx="0" cy="0"/>
          <a:chOff x="0" y="0"/>
          <a:chExt cx="0" cy="0"/>
        </a:xfrm>
      </p:grpSpPr>
      <p:sp>
        <p:nvSpPr>
          <p:cNvPr id="1039" name="Google Shape;1039;p108"/>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40" name="Google Shape;1040;p1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41" name="Google Shape;1041;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42" name="Google Shape;1042;p108"/>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43" name="Google Shape;1043;p108"/>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044" name="Google Shape;1044;p108"/>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45" name="Google Shape;1045;p108"/>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46" name="Google Shape;1046;p108"/>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47" name="Google Shape;1047;p108"/>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48" name="Google Shape;1048;p108"/>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49" name="Google Shape;1049;p108"/>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50" name="Google Shape;1050;p108"/>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5">
  <p:cSld name="TITLE_8_2_2_2_1_1_1_1_1">
    <p:spTree>
      <p:nvGrpSpPr>
        <p:cNvPr id="1051" name="Shape 1051"/>
        <p:cNvGrpSpPr/>
        <p:nvPr/>
      </p:nvGrpSpPr>
      <p:grpSpPr>
        <a:xfrm>
          <a:off x="0" y="0"/>
          <a:ext cx="0" cy="0"/>
          <a:chOff x="0" y="0"/>
          <a:chExt cx="0" cy="0"/>
        </a:xfrm>
      </p:grpSpPr>
      <p:sp>
        <p:nvSpPr>
          <p:cNvPr id="1052" name="Google Shape;1052;p109"/>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53" name="Google Shape;1053;p10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54" name="Google Shape;1054;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55" name="Google Shape;1055;p109"/>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56" name="Google Shape;1056;p109"/>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57" name="Google Shape;1057;p109"/>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58" name="Google Shape;1058;p109"/>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9" name="Google Shape;1059;p109"/>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60" name="Google Shape;1060;p109"/>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61" name="Google Shape;1061;p109"/>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62" name="Google Shape;1062;p109"/>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6">
  <p:cSld name="TITLE_8_2_2_2_1_1_1_1_1_1">
    <p:spTree>
      <p:nvGrpSpPr>
        <p:cNvPr id="1063" name="Shape 1063"/>
        <p:cNvGrpSpPr/>
        <p:nvPr/>
      </p:nvGrpSpPr>
      <p:grpSpPr>
        <a:xfrm>
          <a:off x="0" y="0"/>
          <a:ext cx="0" cy="0"/>
          <a:chOff x="0" y="0"/>
          <a:chExt cx="0" cy="0"/>
        </a:xfrm>
      </p:grpSpPr>
      <p:pic>
        <p:nvPicPr>
          <p:cNvPr id="1064" name="Google Shape;1064;p11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65" name="Google Shape;1065;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110"/>
          <p:cNvSpPr/>
          <p:nvPr/>
        </p:nvSpPr>
        <p:spPr>
          <a:xfrm>
            <a:off x="798900" y="1807475"/>
            <a:ext cx="2290200" cy="2260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0"/>
          <p:cNvSpPr/>
          <p:nvPr/>
        </p:nvSpPr>
        <p:spPr>
          <a:xfrm>
            <a:off x="3448502" y="1807478"/>
            <a:ext cx="2247000" cy="2260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0"/>
          <p:cNvSpPr/>
          <p:nvPr/>
        </p:nvSpPr>
        <p:spPr>
          <a:xfrm>
            <a:off x="6098123" y="1807478"/>
            <a:ext cx="2247000" cy="2260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70" name="Google Shape;1070;p110"/>
          <p:cNvSpPr txBox="1"/>
          <p:nvPr>
            <p:ph idx="1" type="subTitle"/>
          </p:nvPr>
        </p:nvSpPr>
        <p:spPr>
          <a:xfrm>
            <a:off x="998725" y="23576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71" name="Google Shape;1071;p110"/>
          <p:cNvSpPr txBox="1"/>
          <p:nvPr>
            <p:ph idx="2" type="subTitle"/>
          </p:nvPr>
        </p:nvSpPr>
        <p:spPr>
          <a:xfrm>
            <a:off x="998725" y="28410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72" name="Google Shape;1072;p110"/>
          <p:cNvSpPr/>
          <p:nvPr/>
        </p:nvSpPr>
        <p:spPr>
          <a:xfrm>
            <a:off x="998716" y="15611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3" name="Google Shape;1073;p110"/>
          <p:cNvSpPr txBox="1"/>
          <p:nvPr>
            <p:ph idx="3" type="subTitle"/>
          </p:nvPr>
        </p:nvSpPr>
        <p:spPr>
          <a:xfrm>
            <a:off x="3642608" y="23576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74" name="Google Shape;1074;p110"/>
          <p:cNvSpPr txBox="1"/>
          <p:nvPr>
            <p:ph idx="4" type="subTitle"/>
          </p:nvPr>
        </p:nvSpPr>
        <p:spPr>
          <a:xfrm>
            <a:off x="3642608" y="28410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75" name="Google Shape;1075;p110"/>
          <p:cNvSpPr/>
          <p:nvPr/>
        </p:nvSpPr>
        <p:spPr>
          <a:xfrm>
            <a:off x="3642599" y="15611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76" name="Google Shape;1076;p110"/>
          <p:cNvSpPr txBox="1"/>
          <p:nvPr>
            <p:ph idx="5" type="subTitle"/>
          </p:nvPr>
        </p:nvSpPr>
        <p:spPr>
          <a:xfrm>
            <a:off x="6286497" y="23576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77" name="Google Shape;1077;p110"/>
          <p:cNvSpPr txBox="1"/>
          <p:nvPr>
            <p:ph idx="6" type="subTitle"/>
          </p:nvPr>
        </p:nvSpPr>
        <p:spPr>
          <a:xfrm>
            <a:off x="6286497" y="28410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78" name="Google Shape;1078;p110"/>
          <p:cNvSpPr/>
          <p:nvPr/>
        </p:nvSpPr>
        <p:spPr>
          <a:xfrm>
            <a:off x="6286487" y="15611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7">
  <p:cSld name="TITLE_8_2_2_2_1_1_1_1_1_1_2">
    <p:spTree>
      <p:nvGrpSpPr>
        <p:cNvPr id="1079" name="Shape 1079"/>
        <p:cNvGrpSpPr/>
        <p:nvPr/>
      </p:nvGrpSpPr>
      <p:grpSpPr>
        <a:xfrm>
          <a:off x="0" y="0"/>
          <a:ext cx="0" cy="0"/>
          <a:chOff x="0" y="0"/>
          <a:chExt cx="0" cy="0"/>
        </a:xfrm>
      </p:grpSpPr>
      <p:pic>
        <p:nvPicPr>
          <p:cNvPr id="1080" name="Google Shape;1080;p11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81" name="Google Shape;1081;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82" name="Google Shape;1082;p11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83" name="Google Shape;1083;p111"/>
          <p:cNvSpPr/>
          <p:nvPr/>
        </p:nvSpPr>
        <p:spPr>
          <a:xfrm>
            <a:off x="534739" y="2168550"/>
            <a:ext cx="1869300" cy="19596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1"/>
          <p:cNvSpPr/>
          <p:nvPr/>
        </p:nvSpPr>
        <p:spPr>
          <a:xfrm>
            <a:off x="2603149" y="2168550"/>
            <a:ext cx="1869300" cy="19596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1"/>
          <p:cNvSpPr/>
          <p:nvPr/>
        </p:nvSpPr>
        <p:spPr>
          <a:xfrm>
            <a:off x="4671559" y="2168550"/>
            <a:ext cx="1869300" cy="19596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1"/>
          <p:cNvSpPr/>
          <p:nvPr/>
        </p:nvSpPr>
        <p:spPr>
          <a:xfrm>
            <a:off x="6739969" y="2168550"/>
            <a:ext cx="1869300" cy="19596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1"/>
          <p:cNvSpPr/>
          <p:nvPr/>
        </p:nvSpPr>
        <p:spPr>
          <a:xfrm flipH="1" rot="10800000">
            <a:off x="534739" y="1620450"/>
            <a:ext cx="1869300" cy="548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1"/>
          <p:cNvSpPr/>
          <p:nvPr/>
        </p:nvSpPr>
        <p:spPr>
          <a:xfrm flipH="1" rot="10800000">
            <a:off x="2603149" y="1620450"/>
            <a:ext cx="1869300" cy="548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1"/>
          <p:cNvSpPr/>
          <p:nvPr/>
        </p:nvSpPr>
        <p:spPr>
          <a:xfrm flipH="1" rot="10800000">
            <a:off x="4671559" y="1620450"/>
            <a:ext cx="1869300" cy="548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1"/>
          <p:cNvSpPr/>
          <p:nvPr/>
        </p:nvSpPr>
        <p:spPr>
          <a:xfrm flipH="1" rot="10800000">
            <a:off x="6739969" y="1620450"/>
            <a:ext cx="1869300" cy="548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1"/>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92" name="Google Shape;1092;p111"/>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93" name="Google Shape;1093;p111"/>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94" name="Google Shape;1094;p111"/>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95" name="Google Shape;1095;p111"/>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096" name="Google Shape;1096;p111"/>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97" name="Google Shape;1097;p111"/>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98" name="Google Shape;1098;p111"/>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96" name="Shape 96"/>
        <p:cNvGrpSpPr/>
        <p:nvPr/>
      </p:nvGrpSpPr>
      <p:grpSpPr>
        <a:xfrm>
          <a:off x="0" y="0"/>
          <a:ext cx="0" cy="0"/>
          <a:chOff x="0" y="0"/>
          <a:chExt cx="0" cy="0"/>
        </a:xfrm>
      </p:grpSpPr>
      <p:sp>
        <p:nvSpPr>
          <p:cNvPr id="97" name="Google Shape;97;p1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8" name="Google Shape;98;p1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9" name="Google Shape;99;p1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0" name="Google Shape;100;p1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1" name="Google Shape;101;p1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2" name="Google Shape;102;p1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3" name="Google Shape;103;p1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4" name="Google Shape;104;p1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5" name="Google Shape;105;p1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6" name="Google Shape;106;p1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7" name="Google Shape;107;p1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08" name="Google Shape;108;p1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9" name="Google Shape;109;p1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10" name="Google Shape;110;p1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11" name="Google Shape;111;p12"/>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2" name="Google Shape;112;p12"/>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3" name="Google Shape;113;p12"/>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4" name="Google Shape;114;p12"/>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5" name="Google Shape;115;p12"/>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6" name="Google Shape;116;p12"/>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17" name="Google Shape;117;p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8" name="Google Shape;118;p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8">
  <p:cSld name="TITLE_8_2_2_2_1_1_1_1_1_1_2_1">
    <p:spTree>
      <p:nvGrpSpPr>
        <p:cNvPr id="1099" name="Shape 1099"/>
        <p:cNvGrpSpPr/>
        <p:nvPr/>
      </p:nvGrpSpPr>
      <p:grpSpPr>
        <a:xfrm>
          <a:off x="0" y="0"/>
          <a:ext cx="0" cy="0"/>
          <a:chOff x="0" y="0"/>
          <a:chExt cx="0" cy="0"/>
        </a:xfrm>
      </p:grpSpPr>
      <p:pic>
        <p:nvPicPr>
          <p:cNvPr id="1100" name="Google Shape;1100;p11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01" name="Google Shape;1101;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02" name="Google Shape;1102;p11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103" name="Google Shape;1103;p112"/>
          <p:cNvSpPr/>
          <p:nvPr/>
        </p:nvSpPr>
        <p:spPr>
          <a:xfrm>
            <a:off x="534739" y="2372850"/>
            <a:ext cx="1869300" cy="16773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2"/>
          <p:cNvSpPr/>
          <p:nvPr/>
        </p:nvSpPr>
        <p:spPr>
          <a:xfrm>
            <a:off x="2603149" y="2372850"/>
            <a:ext cx="1869300" cy="16773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2"/>
          <p:cNvSpPr/>
          <p:nvPr/>
        </p:nvSpPr>
        <p:spPr>
          <a:xfrm>
            <a:off x="4671559" y="2372850"/>
            <a:ext cx="1869300" cy="16773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2"/>
          <p:cNvSpPr/>
          <p:nvPr/>
        </p:nvSpPr>
        <p:spPr>
          <a:xfrm>
            <a:off x="6739969" y="2372850"/>
            <a:ext cx="1869300" cy="16773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2"/>
          <p:cNvSpPr/>
          <p:nvPr/>
        </p:nvSpPr>
        <p:spPr>
          <a:xfrm flipH="1" rot="10800000">
            <a:off x="534739" y="1551750"/>
            <a:ext cx="1869300" cy="821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2"/>
          <p:cNvSpPr/>
          <p:nvPr/>
        </p:nvSpPr>
        <p:spPr>
          <a:xfrm flipH="1" rot="10800000">
            <a:off x="2603149" y="1551750"/>
            <a:ext cx="1869300" cy="821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2"/>
          <p:cNvSpPr/>
          <p:nvPr/>
        </p:nvSpPr>
        <p:spPr>
          <a:xfrm flipH="1" rot="10800000">
            <a:off x="4671559" y="1551750"/>
            <a:ext cx="1869300" cy="821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2"/>
          <p:cNvSpPr/>
          <p:nvPr/>
        </p:nvSpPr>
        <p:spPr>
          <a:xfrm flipH="1" rot="10800000">
            <a:off x="6739969" y="1551750"/>
            <a:ext cx="1869300" cy="821100"/>
          </a:xfrm>
          <a:prstGeom prst="rect">
            <a:avLst/>
          </a:prstGeom>
          <a:solidFill>
            <a:srgbClr val="F3F3F3"/>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2"/>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2" name="Google Shape;1112;p112"/>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13" name="Google Shape;1113;p112"/>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14" name="Google Shape;1114;p112"/>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5" name="Google Shape;1115;p112"/>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16" name="Google Shape;1116;p112"/>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17" name="Google Shape;1117;p112"/>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8" name="Google Shape;1118;p112"/>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19" name="Google Shape;1119;p112"/>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20" name="Google Shape;1120;p112"/>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1" name="Google Shape;1121;p112"/>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22" name="Google Shape;1122;p112"/>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7">
  <p:cSld name="TITLE_8_2_2_2_1_1_1_1_1_1_1">
    <p:spTree>
      <p:nvGrpSpPr>
        <p:cNvPr id="1123" name="Shape 1123"/>
        <p:cNvGrpSpPr/>
        <p:nvPr/>
      </p:nvGrpSpPr>
      <p:grpSpPr>
        <a:xfrm>
          <a:off x="0" y="0"/>
          <a:ext cx="0" cy="0"/>
          <a:chOff x="0" y="0"/>
          <a:chExt cx="0" cy="0"/>
        </a:xfrm>
      </p:grpSpPr>
      <p:pic>
        <p:nvPicPr>
          <p:cNvPr id="1124" name="Google Shape;1124;p11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25" name="Google Shape;1125;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26" name="Google Shape;1126;p11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127" name="Google Shape;1127;p113"/>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28" name="Google Shape;1128;p113"/>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29" name="Google Shape;1129;p113"/>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30" name="Google Shape;1130;p113"/>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31" name="Google Shape;1131;p113"/>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32" name="Google Shape;1132;p113"/>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8">
  <p:cSld name="TITLE_8_2_2_2_1_1_1_1_1_1_1_1">
    <p:spTree>
      <p:nvGrpSpPr>
        <p:cNvPr id="1133" name="Shape 1133"/>
        <p:cNvGrpSpPr/>
        <p:nvPr/>
      </p:nvGrpSpPr>
      <p:grpSpPr>
        <a:xfrm>
          <a:off x="0" y="0"/>
          <a:ext cx="0" cy="0"/>
          <a:chOff x="0" y="0"/>
          <a:chExt cx="0" cy="0"/>
        </a:xfrm>
      </p:grpSpPr>
      <p:pic>
        <p:nvPicPr>
          <p:cNvPr id="1134" name="Google Shape;1134;p11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35" name="Google Shape;1135;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36" name="Google Shape;1136;p11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37" name="Google Shape;1137;p11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38" name="Google Shape;1138;p11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39" name="Google Shape;1139;p114"/>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0" name="Google Shape;1140;p114"/>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1" name="Google Shape;1141;p114"/>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2" name="Google Shape;1142;p114"/>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43" name="Google Shape;1143;p114"/>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4" name="Google Shape;1144;p114"/>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45" name="Google Shape;1145;p114"/>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46" name="Google Shape;1146;p114"/>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47" name="Google Shape;1147;p114"/>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List Icons 9">
  <p:cSld name="TITLE_8_2_2_2_1_1_1_1_1_1_1_1_1">
    <p:spTree>
      <p:nvGrpSpPr>
        <p:cNvPr id="1148" name="Shape 1148"/>
        <p:cNvGrpSpPr/>
        <p:nvPr/>
      </p:nvGrpSpPr>
      <p:grpSpPr>
        <a:xfrm>
          <a:off x="0" y="0"/>
          <a:ext cx="0" cy="0"/>
          <a:chOff x="0" y="0"/>
          <a:chExt cx="0" cy="0"/>
        </a:xfrm>
      </p:grpSpPr>
      <p:sp>
        <p:nvSpPr>
          <p:cNvPr id="1149" name="Google Shape;1149;p115"/>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50" name="Google Shape;1150;p11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51" name="Google Shape;1151;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52" name="Google Shape;1152;p115"/>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53" name="Google Shape;1153;p115"/>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54" name="Google Shape;1154;p115"/>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55" name="Google Shape;1155;p115"/>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56" name="Google Shape;1156;p115"/>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57" name="Google Shape;1157;p115"/>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58" name="Google Shape;1158;p115"/>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59" name="Google Shape;1159;p115"/>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0" name="Google Shape;1160;p115"/>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61" name="Google Shape;1161;p115"/>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62" name="Google Shape;1162;p115"/>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3" name="Google Shape;1163;p115"/>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64" name="Google Shape;1164;p115"/>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65" name="Google Shape;1165;p115"/>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p:cSld name="TITLE_8_2_2_1">
    <p:spTree>
      <p:nvGrpSpPr>
        <p:cNvPr id="1166" name="Shape 1166"/>
        <p:cNvGrpSpPr/>
        <p:nvPr/>
      </p:nvGrpSpPr>
      <p:grpSpPr>
        <a:xfrm>
          <a:off x="0" y="0"/>
          <a:ext cx="0" cy="0"/>
          <a:chOff x="0" y="0"/>
          <a:chExt cx="0" cy="0"/>
        </a:xfrm>
      </p:grpSpPr>
      <p:sp>
        <p:nvSpPr>
          <p:cNvPr id="1167" name="Google Shape;1167;p116"/>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68" name="Google Shape;1168;p116"/>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1169" name="Google Shape;1169;p116"/>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70" name="Google Shape;1170;p116"/>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1171" name="Google Shape;1171;p11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72" name="Google Shape;1172;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p:cSld name="TITLE_8_2_1">
    <p:bg>
      <p:bgPr>
        <a:solidFill>
          <a:schemeClr val="lt1"/>
        </a:solidFill>
      </p:bgPr>
    </p:bg>
    <p:spTree>
      <p:nvGrpSpPr>
        <p:cNvPr id="1173" name="Shape 1173"/>
        <p:cNvGrpSpPr/>
        <p:nvPr/>
      </p:nvGrpSpPr>
      <p:grpSpPr>
        <a:xfrm>
          <a:off x="0" y="0"/>
          <a:ext cx="0" cy="0"/>
          <a:chOff x="0" y="0"/>
          <a:chExt cx="0" cy="0"/>
        </a:xfrm>
      </p:grpSpPr>
      <p:sp>
        <p:nvSpPr>
          <p:cNvPr id="1174" name="Google Shape;1174;p117"/>
          <p:cNvSpPr/>
          <p:nvPr/>
        </p:nvSpPr>
        <p:spPr>
          <a:xfrm>
            <a:off x="4573725" y="0"/>
            <a:ext cx="45702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75" name="Google Shape;1175;p11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76" name="Google Shape;1176;p11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177" name="Google Shape;1177;p11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78" name="Google Shape;1178;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1">
  <p:cSld name="TITLE_8_2_1_2">
    <p:bg>
      <p:bgPr>
        <a:solidFill>
          <a:schemeClr val="lt1"/>
        </a:solidFill>
      </p:bgPr>
    </p:bg>
    <p:spTree>
      <p:nvGrpSpPr>
        <p:cNvPr id="1179" name="Shape 1179"/>
        <p:cNvGrpSpPr/>
        <p:nvPr/>
      </p:nvGrpSpPr>
      <p:grpSpPr>
        <a:xfrm>
          <a:off x="0" y="0"/>
          <a:ext cx="0" cy="0"/>
          <a:chOff x="0" y="0"/>
          <a:chExt cx="0" cy="0"/>
        </a:xfrm>
      </p:grpSpPr>
      <p:sp>
        <p:nvSpPr>
          <p:cNvPr id="1180" name="Google Shape;1180;p118"/>
          <p:cNvSpPr/>
          <p:nvPr/>
        </p:nvSpPr>
        <p:spPr>
          <a:xfrm>
            <a:off x="4573725" y="0"/>
            <a:ext cx="4570200" cy="5143500"/>
          </a:xfrm>
          <a:prstGeom prst="rect">
            <a:avLst/>
          </a:prstGeom>
          <a:solidFill>
            <a:srgbClr val="F3F3F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81" name="Google Shape;1181;p118"/>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82" name="Google Shape;1182;p118"/>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183" name="Google Shape;1183;p1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84" name="Google Shape;1184;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Dark">
  <p:cSld name="TITLE_8_2_1_1">
    <p:bg>
      <p:bgPr>
        <a:solidFill>
          <a:schemeClr val="lt2"/>
        </a:solidFill>
      </p:bgPr>
    </p:bg>
    <p:spTree>
      <p:nvGrpSpPr>
        <p:cNvPr id="1185" name="Shape 1185"/>
        <p:cNvGrpSpPr/>
        <p:nvPr/>
      </p:nvGrpSpPr>
      <p:grpSpPr>
        <a:xfrm>
          <a:off x="0" y="0"/>
          <a:ext cx="0" cy="0"/>
          <a:chOff x="0" y="0"/>
          <a:chExt cx="0" cy="0"/>
        </a:xfrm>
      </p:grpSpPr>
      <p:sp>
        <p:nvSpPr>
          <p:cNvPr id="1186" name="Google Shape;1186;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187" name="Google Shape;1187;p11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lank Blue">
  <p:cSld name="TITLE_8_2_1_1_1">
    <p:bg>
      <p:bgPr>
        <a:solidFill>
          <a:schemeClr val="accent2"/>
        </a:solidFill>
      </p:bgPr>
    </p:bg>
    <p:spTree>
      <p:nvGrpSpPr>
        <p:cNvPr id="1188" name="Shape 1188"/>
        <p:cNvGrpSpPr/>
        <p:nvPr/>
      </p:nvGrpSpPr>
      <p:grpSpPr>
        <a:xfrm>
          <a:off x="0" y="0"/>
          <a:ext cx="0" cy="0"/>
          <a:chOff x="0" y="0"/>
          <a:chExt cx="0" cy="0"/>
        </a:xfrm>
      </p:grpSpPr>
      <p:pic>
        <p:nvPicPr>
          <p:cNvPr id="1189" name="Google Shape;1189;p1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90" name="Google Shape;1190;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Light">
  <p:cSld name="CUSTOM_2">
    <p:bg>
      <p:bgPr>
        <a:solidFill>
          <a:srgbClr val="000000">
            <a:alpha val="0"/>
          </a:srgbClr>
        </a:solidFill>
      </p:bgPr>
    </p:bg>
    <p:spTree>
      <p:nvGrpSpPr>
        <p:cNvPr id="1191" name="Shape 1191"/>
        <p:cNvGrpSpPr/>
        <p:nvPr/>
      </p:nvGrpSpPr>
      <p:grpSpPr>
        <a:xfrm>
          <a:off x="0" y="0"/>
          <a:ext cx="0" cy="0"/>
          <a:chOff x="0" y="0"/>
          <a:chExt cx="0" cy="0"/>
        </a:xfrm>
      </p:grpSpPr>
      <p:sp>
        <p:nvSpPr>
          <p:cNvPr id="1192" name="Google Shape;1192;p1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3" name="Google Shape;1193;p12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4" name="Google Shape;1194;p121"/>
          <p:cNvSpPr txBox="1"/>
          <p:nvPr>
            <p:ph idx="2" type="body"/>
          </p:nvPr>
        </p:nvSpPr>
        <p:spPr>
          <a:xfrm>
            <a:off x="330268" y="2014538"/>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95" name="Google Shape;1195;p12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6" name="Google Shape;1196;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19" name="Shape 119"/>
        <p:cNvGrpSpPr/>
        <p:nvPr/>
      </p:nvGrpSpPr>
      <p:grpSpPr>
        <a:xfrm>
          <a:off x="0" y="0"/>
          <a:ext cx="0" cy="0"/>
          <a:chOff x="0" y="0"/>
          <a:chExt cx="0" cy="0"/>
        </a:xfrm>
      </p:grpSpPr>
      <p:pic>
        <p:nvPicPr>
          <p:cNvPr id="120" name="Google Shape;120;p13"/>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21" name="Google Shape;121;p13"/>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22" name="Google Shape;122;p13"/>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23" name="Google Shape;123;p13"/>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meline 2">
  <p:cSld name="CUSTOM_2_4">
    <p:bg>
      <p:bgPr>
        <a:solidFill>
          <a:srgbClr val="000000">
            <a:alpha val="0"/>
          </a:srgbClr>
        </a:solidFill>
      </p:bgPr>
    </p:bg>
    <p:spTree>
      <p:nvGrpSpPr>
        <p:cNvPr id="1197" name="Shape 1197"/>
        <p:cNvGrpSpPr/>
        <p:nvPr/>
      </p:nvGrpSpPr>
      <p:grpSpPr>
        <a:xfrm>
          <a:off x="0" y="0"/>
          <a:ext cx="0" cy="0"/>
          <a:chOff x="0" y="0"/>
          <a:chExt cx="0" cy="0"/>
        </a:xfrm>
      </p:grpSpPr>
      <p:sp>
        <p:nvSpPr>
          <p:cNvPr id="1198" name="Google Shape;1198;p12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9" name="Google Shape;1199;p12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00" name="Google Shape;1200;p12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01" name="Google Shape;1201;p1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02" name="Google Shape;1202;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03" name="Google Shape;1203;p122"/>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meline">
  <p:cSld name="CUSTOM_2_3">
    <p:bg>
      <p:bgPr>
        <a:solidFill>
          <a:srgbClr val="000000">
            <a:alpha val="0"/>
          </a:srgbClr>
        </a:solidFill>
      </p:bgPr>
    </p:bg>
    <p:spTree>
      <p:nvGrpSpPr>
        <p:cNvPr id="1204" name="Shape 1204"/>
        <p:cNvGrpSpPr/>
        <p:nvPr/>
      </p:nvGrpSpPr>
      <p:grpSpPr>
        <a:xfrm>
          <a:off x="0" y="0"/>
          <a:ext cx="0" cy="0"/>
          <a:chOff x="0" y="0"/>
          <a:chExt cx="0" cy="0"/>
        </a:xfrm>
      </p:grpSpPr>
      <p:sp>
        <p:nvSpPr>
          <p:cNvPr id="1205" name="Google Shape;1205;p12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06" name="Google Shape;1206;p12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07" name="Google Shape;1207;p1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08" name="Google Shape;1208;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09" name="Google Shape;1209;p12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imeline 3">
  <p:cSld name="CUSTOM_2_3_1">
    <p:bg>
      <p:bgPr>
        <a:solidFill>
          <a:srgbClr val="000000">
            <a:alpha val="0"/>
          </a:srgbClr>
        </a:solidFill>
      </p:bgPr>
    </p:bg>
    <p:spTree>
      <p:nvGrpSpPr>
        <p:cNvPr id="1210" name="Shape 1210"/>
        <p:cNvGrpSpPr/>
        <p:nvPr/>
      </p:nvGrpSpPr>
      <p:grpSpPr>
        <a:xfrm>
          <a:off x="0" y="0"/>
          <a:ext cx="0" cy="0"/>
          <a:chOff x="0" y="0"/>
          <a:chExt cx="0" cy="0"/>
        </a:xfrm>
      </p:grpSpPr>
      <p:pic>
        <p:nvPicPr>
          <p:cNvPr id="1211" name="Google Shape;1211;p1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12" name="Google Shape;1212;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12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14" name="Google Shape;1214;p12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15" name="Google Shape;1215;p12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216" name="Google Shape;1216;p12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3 columns">
  <p:cSld name="CUSTOM_2_2">
    <p:spTree>
      <p:nvGrpSpPr>
        <p:cNvPr id="1217" name="Shape 1217"/>
        <p:cNvGrpSpPr/>
        <p:nvPr/>
      </p:nvGrpSpPr>
      <p:grpSpPr>
        <a:xfrm>
          <a:off x="0" y="0"/>
          <a:ext cx="0" cy="0"/>
          <a:chOff x="0" y="0"/>
          <a:chExt cx="0" cy="0"/>
        </a:xfrm>
      </p:grpSpPr>
      <p:sp>
        <p:nvSpPr>
          <p:cNvPr id="1218" name="Google Shape;1218;p12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19" name="Google Shape;1219;p12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20" name="Google Shape;1220;p12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21" name="Google Shape;1221;p1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22" name="Google Shape;1222;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23" name="Google Shape;1223;p12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24" name="Google Shape;1224;p12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4 columns ">
  <p:cSld name="CUSTOM_2_2_2">
    <p:spTree>
      <p:nvGrpSpPr>
        <p:cNvPr id="1225" name="Shape 1225"/>
        <p:cNvGrpSpPr/>
        <p:nvPr/>
      </p:nvGrpSpPr>
      <p:grpSpPr>
        <a:xfrm>
          <a:off x="0" y="0"/>
          <a:ext cx="0" cy="0"/>
          <a:chOff x="0" y="0"/>
          <a:chExt cx="0" cy="0"/>
        </a:xfrm>
      </p:grpSpPr>
      <p:sp>
        <p:nvSpPr>
          <p:cNvPr id="1226" name="Google Shape;1226;p12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27" name="Google Shape;1227;p12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28" name="Google Shape;1228;p12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29" name="Google Shape;1229;p1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30" name="Google Shape;1230;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31" name="Google Shape;1231;p12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32" name="Google Shape;1232;p12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33" name="Google Shape;1233;p12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4 columns  2">
  <p:cSld name="CUSTOM_2_2_2_1">
    <p:spTree>
      <p:nvGrpSpPr>
        <p:cNvPr id="1234" name="Shape 1234"/>
        <p:cNvGrpSpPr/>
        <p:nvPr/>
      </p:nvGrpSpPr>
      <p:grpSpPr>
        <a:xfrm>
          <a:off x="0" y="0"/>
          <a:ext cx="0" cy="0"/>
          <a:chOff x="0" y="0"/>
          <a:chExt cx="0" cy="0"/>
        </a:xfrm>
      </p:grpSpPr>
      <p:sp>
        <p:nvSpPr>
          <p:cNvPr id="1235" name="Google Shape;1235;p1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36" name="Google Shape;1236;p1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37" name="Google Shape;1237;p12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38" name="Google Shape;1238;p1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39" name="Google Shape;1239;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40" name="Google Shape;1240;p12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41" name="Google Shape;1241;p12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42" name="Google Shape;1242;p12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2 columns">
  <p:cSld name="CUSTOM_2_2_1">
    <p:spTree>
      <p:nvGrpSpPr>
        <p:cNvPr id="1243" name="Shape 1243"/>
        <p:cNvGrpSpPr/>
        <p:nvPr/>
      </p:nvGrpSpPr>
      <p:grpSpPr>
        <a:xfrm>
          <a:off x="0" y="0"/>
          <a:ext cx="0" cy="0"/>
          <a:chOff x="0" y="0"/>
          <a:chExt cx="0" cy="0"/>
        </a:xfrm>
      </p:grpSpPr>
      <p:sp>
        <p:nvSpPr>
          <p:cNvPr id="1244" name="Google Shape;1244;p12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45" name="Google Shape;1245;p12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46" name="Google Shape;1246;p12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47" name="Google Shape;1247;p1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48" name="Google Shape;1248;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49" name="Google Shape;1249;p12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Dark">
  <p:cSld name="CUSTOM_2_1">
    <p:bg>
      <p:bgPr>
        <a:solidFill>
          <a:schemeClr val="lt2"/>
        </a:solidFill>
      </p:bgPr>
    </p:bg>
    <p:spTree>
      <p:nvGrpSpPr>
        <p:cNvPr id="1250" name="Shape 1250"/>
        <p:cNvGrpSpPr/>
        <p:nvPr/>
      </p:nvGrpSpPr>
      <p:grpSpPr>
        <a:xfrm>
          <a:off x="0" y="0"/>
          <a:ext cx="0" cy="0"/>
          <a:chOff x="0" y="0"/>
          <a:chExt cx="0" cy="0"/>
        </a:xfrm>
      </p:grpSpPr>
      <p:sp>
        <p:nvSpPr>
          <p:cNvPr id="1251" name="Google Shape;1251;p129"/>
          <p:cNvSpPr txBox="1"/>
          <p:nvPr>
            <p:ph type="title"/>
          </p:nvPr>
        </p:nvSpPr>
        <p:spPr>
          <a:xfrm>
            <a:off x="572572" y="572653"/>
            <a:ext cx="52422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252" name="Google Shape;1252;p129"/>
          <p:cNvSpPr txBox="1"/>
          <p:nvPr>
            <p:ph idx="1" type="subTitle"/>
          </p:nvPr>
        </p:nvSpPr>
        <p:spPr>
          <a:xfrm>
            <a:off x="580887" y="1111838"/>
            <a:ext cx="52422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1pPr>
            <a:lvl2pPr lvl="1"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1253" name="Google Shape;1253;p129"/>
          <p:cNvSpPr txBox="1"/>
          <p:nvPr>
            <p:ph idx="2" type="body"/>
          </p:nvPr>
        </p:nvSpPr>
        <p:spPr>
          <a:xfrm>
            <a:off x="570875" y="1612669"/>
            <a:ext cx="5242200" cy="28023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1pPr>
            <a:lvl2pPr indent="-311150" lvl="1" marL="914400" rtl="0">
              <a:spcBef>
                <a:spcPts val="0"/>
              </a:spcBef>
              <a:spcAft>
                <a:spcPts val="0"/>
              </a:spcAft>
              <a:buClr>
                <a:schemeClr val="lt1"/>
              </a:buClr>
              <a:buSzPts val="1300"/>
              <a:buChar char="○"/>
              <a:defRPr sz="1300">
                <a:solidFill>
                  <a:schemeClr val="lt1"/>
                </a:solidFill>
              </a:defRPr>
            </a:lvl2pPr>
            <a:lvl3pPr indent="-311150" lvl="2" marL="1371600" rtl="0">
              <a:spcBef>
                <a:spcPts val="0"/>
              </a:spcBef>
              <a:spcAft>
                <a:spcPts val="0"/>
              </a:spcAft>
              <a:buClr>
                <a:schemeClr val="lt1"/>
              </a:buClr>
              <a:buSzPts val="1300"/>
              <a:buChar char="■"/>
              <a:defRPr sz="1300">
                <a:solidFill>
                  <a:schemeClr val="lt1"/>
                </a:solidFill>
              </a:defRPr>
            </a:lvl3pPr>
            <a:lvl4pPr indent="-311150" lvl="3" marL="1828800" rtl="0">
              <a:spcBef>
                <a:spcPts val="0"/>
              </a:spcBef>
              <a:spcAft>
                <a:spcPts val="0"/>
              </a:spcAft>
              <a:buClr>
                <a:schemeClr val="lt1"/>
              </a:buClr>
              <a:buSzPts val="1300"/>
              <a:buChar char="●"/>
              <a:defRPr sz="1300">
                <a:solidFill>
                  <a:schemeClr val="lt1"/>
                </a:solidFill>
              </a:defRPr>
            </a:lvl4pPr>
            <a:lvl5pPr indent="-311150" lvl="4" marL="2286000" rtl="0">
              <a:spcBef>
                <a:spcPts val="0"/>
              </a:spcBef>
              <a:spcAft>
                <a:spcPts val="0"/>
              </a:spcAft>
              <a:buClr>
                <a:schemeClr val="lt1"/>
              </a:buClr>
              <a:buSzPts val="1300"/>
              <a:buChar char="○"/>
              <a:defRPr sz="1300">
                <a:solidFill>
                  <a:schemeClr val="lt1"/>
                </a:solidFill>
              </a:defRPr>
            </a:lvl5pPr>
            <a:lvl6pPr indent="-311150" lvl="5" marL="2743200" rtl="0">
              <a:spcBef>
                <a:spcPts val="0"/>
              </a:spcBef>
              <a:spcAft>
                <a:spcPts val="0"/>
              </a:spcAft>
              <a:buClr>
                <a:schemeClr val="lt1"/>
              </a:buClr>
              <a:buSzPts val="1300"/>
              <a:buChar char="■"/>
              <a:defRPr sz="1300">
                <a:solidFill>
                  <a:schemeClr val="lt1"/>
                </a:solidFill>
              </a:defRPr>
            </a:lvl6pPr>
            <a:lvl7pPr indent="-311150" lvl="6" marL="3200400" rtl="0">
              <a:spcBef>
                <a:spcPts val="0"/>
              </a:spcBef>
              <a:spcAft>
                <a:spcPts val="0"/>
              </a:spcAft>
              <a:buClr>
                <a:schemeClr val="lt1"/>
              </a:buClr>
              <a:buSzPts val="1300"/>
              <a:buChar char="●"/>
              <a:defRPr sz="1300">
                <a:solidFill>
                  <a:schemeClr val="lt1"/>
                </a:solidFill>
              </a:defRPr>
            </a:lvl7pPr>
            <a:lvl8pPr indent="-311150" lvl="7" marL="3657600" rtl="0">
              <a:spcBef>
                <a:spcPts val="0"/>
              </a:spcBef>
              <a:spcAft>
                <a:spcPts val="0"/>
              </a:spcAft>
              <a:buClr>
                <a:schemeClr val="lt1"/>
              </a:buClr>
              <a:buSzPts val="1300"/>
              <a:buChar char="○"/>
              <a:defRPr sz="1300">
                <a:solidFill>
                  <a:schemeClr val="lt1"/>
                </a:solidFill>
              </a:defRPr>
            </a:lvl8pPr>
            <a:lvl9pPr indent="-311150" lvl="8" marL="4114800" rtl="0">
              <a:spcBef>
                <a:spcPts val="0"/>
              </a:spcBef>
              <a:spcAft>
                <a:spcPts val="0"/>
              </a:spcAft>
              <a:buClr>
                <a:schemeClr val="lt1"/>
              </a:buClr>
              <a:buSzPts val="1300"/>
              <a:buChar char="■"/>
              <a:defRPr sz="1300">
                <a:solidFill>
                  <a:schemeClr val="lt1"/>
                </a:solidFill>
              </a:defRPr>
            </a:lvl9pPr>
          </a:lstStyle>
          <a:p/>
        </p:txBody>
      </p:sp>
      <p:cxnSp>
        <p:nvCxnSpPr>
          <p:cNvPr id="1254" name="Google Shape;1254;p129"/>
          <p:cNvCxnSpPr/>
          <p:nvPr/>
        </p:nvCxnSpPr>
        <p:spPr>
          <a:xfrm rot="10800000">
            <a:off x="28" y="4570847"/>
            <a:ext cx="9144000" cy="0"/>
          </a:xfrm>
          <a:prstGeom prst="straightConnector1">
            <a:avLst/>
          </a:prstGeom>
          <a:noFill/>
          <a:ln cap="flat" cmpd="sng" w="9525">
            <a:solidFill>
              <a:schemeClr val="accent4"/>
            </a:solidFill>
            <a:prstDash val="solid"/>
            <a:round/>
            <a:headEnd len="med" w="med" type="none"/>
            <a:tailEnd len="med" w="med" type="none"/>
          </a:ln>
        </p:spPr>
      </p:cxnSp>
      <p:sp>
        <p:nvSpPr>
          <p:cNvPr id="1255" name="Google Shape;1255;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256" name="Google Shape;1256;p12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Dark">
  <p:cSld name="CUSTOM">
    <p:bg>
      <p:bgPr>
        <a:solidFill>
          <a:schemeClr val="lt2"/>
        </a:solidFill>
      </p:bgPr>
    </p:bg>
    <p:spTree>
      <p:nvGrpSpPr>
        <p:cNvPr id="1257" name="Shape 1257"/>
        <p:cNvGrpSpPr/>
        <p:nvPr/>
      </p:nvGrpSpPr>
      <p:grpSpPr>
        <a:xfrm>
          <a:off x="0" y="0"/>
          <a:ext cx="0" cy="0"/>
          <a:chOff x="0" y="0"/>
          <a:chExt cx="0" cy="0"/>
        </a:xfrm>
      </p:grpSpPr>
      <p:pic>
        <p:nvPicPr>
          <p:cNvPr id="1258" name="Google Shape;1258;p13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59" name="Google Shape;1259;p13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1260" name="Google Shape;1260;p13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61" name="Google Shape;1261;p13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Dark">
  <p:cSld name="CUSTOM_7">
    <p:bg>
      <p:bgPr>
        <a:solidFill>
          <a:schemeClr val="lt2"/>
        </a:solidFill>
      </p:bgPr>
    </p:bg>
    <p:spTree>
      <p:nvGrpSpPr>
        <p:cNvPr id="1262" name="Shape 1262"/>
        <p:cNvGrpSpPr/>
        <p:nvPr/>
      </p:nvGrpSpPr>
      <p:grpSpPr>
        <a:xfrm>
          <a:off x="0" y="0"/>
          <a:ext cx="0" cy="0"/>
          <a:chOff x="0" y="0"/>
          <a:chExt cx="0" cy="0"/>
        </a:xfrm>
      </p:grpSpPr>
      <p:pic>
        <p:nvPicPr>
          <p:cNvPr id="1263" name="Google Shape;1263;p131"/>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64" name="Google Shape;1264;p13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DM Sans"/>
              <a:buNone/>
              <a:defRPr b="1" sz="1800">
                <a:solidFill>
                  <a:schemeClr val="lt1"/>
                </a:solidFill>
                <a:latin typeface="DM Sans"/>
                <a:ea typeface="DM Sans"/>
                <a:cs typeface="DM Sans"/>
                <a:sym typeface="DM Sans"/>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pic>
        <p:nvPicPr>
          <p:cNvPr id="1265" name="Google Shape;1265;p131"/>
          <p:cNvPicPr preferRelativeResize="0"/>
          <p:nvPr/>
        </p:nvPicPr>
        <p:blipFill>
          <a:blip r:embed="rId3">
            <a:alphaModFix/>
          </a:blip>
          <a:stretch>
            <a:fillRect/>
          </a:stretch>
        </p:blipFill>
        <p:spPr>
          <a:xfrm>
            <a:off x="4357877" y="572652"/>
            <a:ext cx="431693" cy="336127"/>
          </a:xfrm>
          <a:prstGeom prst="rect">
            <a:avLst/>
          </a:prstGeom>
          <a:noFill/>
          <a:ln>
            <a:noFill/>
          </a:ln>
        </p:spPr>
      </p:pic>
      <p:sp>
        <p:nvSpPr>
          <p:cNvPr id="1266" name="Google Shape;1266;p131"/>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300"/>
              <a:buFont typeface="JetBrains Mono"/>
              <a:buNone/>
              <a:defRPr sz="13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300"/>
              <a:buFont typeface="JetBrains Mono Medium"/>
              <a:buNone/>
              <a:defRPr sz="13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24" name="Shape 124"/>
        <p:cNvGrpSpPr/>
        <p:nvPr/>
      </p:nvGrpSpPr>
      <p:grpSpPr>
        <a:xfrm>
          <a:off x="0" y="0"/>
          <a:ext cx="0" cy="0"/>
          <a:chOff x="0" y="0"/>
          <a:chExt cx="0" cy="0"/>
        </a:xfrm>
      </p:grpSpPr>
      <p:sp>
        <p:nvSpPr>
          <p:cNvPr id="125" name="Google Shape;125;p14"/>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6" name="Google Shape;126;p14"/>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27" name="Google Shape;127;p1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28" name="Google Shape;128;p1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29" name="Google Shape;129;p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0" name="Google Shape;130;p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Light">
  <p:cSld name="CUSTOM_7_1">
    <p:spTree>
      <p:nvGrpSpPr>
        <p:cNvPr id="1267" name="Shape 1267"/>
        <p:cNvGrpSpPr/>
        <p:nvPr/>
      </p:nvGrpSpPr>
      <p:grpSpPr>
        <a:xfrm>
          <a:off x="0" y="0"/>
          <a:ext cx="0" cy="0"/>
          <a:chOff x="0" y="0"/>
          <a:chExt cx="0" cy="0"/>
        </a:xfrm>
      </p:grpSpPr>
      <p:pic>
        <p:nvPicPr>
          <p:cNvPr id="1268" name="Google Shape;1268;p132"/>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69" name="Google Shape;1269;p132"/>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70" name="Google Shape;1270;p132"/>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71" name="Google Shape;1271;p132"/>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Light 2">
  <p:cSld name="CUSTOM_7_1_2">
    <p:spTree>
      <p:nvGrpSpPr>
        <p:cNvPr id="1272" name="Shape 1272"/>
        <p:cNvGrpSpPr/>
        <p:nvPr/>
      </p:nvGrpSpPr>
      <p:grpSpPr>
        <a:xfrm>
          <a:off x="0" y="0"/>
          <a:ext cx="0" cy="0"/>
          <a:chOff x="0" y="0"/>
          <a:chExt cx="0" cy="0"/>
        </a:xfrm>
      </p:grpSpPr>
      <p:pic>
        <p:nvPicPr>
          <p:cNvPr id="1273" name="Google Shape;1273;p133"/>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74" name="Google Shape;1274;p133"/>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75" name="Google Shape;1275;p133"/>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76" name="Google Shape;1276;p133"/>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77" name="Google Shape;1277;p133"/>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with headshot">
  <p:cSld name="CUSTOM_7_1_2_2">
    <p:spTree>
      <p:nvGrpSpPr>
        <p:cNvPr id="1278" name="Shape 1278"/>
        <p:cNvGrpSpPr/>
        <p:nvPr/>
      </p:nvGrpSpPr>
      <p:grpSpPr>
        <a:xfrm>
          <a:off x="0" y="0"/>
          <a:ext cx="0" cy="0"/>
          <a:chOff x="0" y="0"/>
          <a:chExt cx="0" cy="0"/>
        </a:xfrm>
      </p:grpSpPr>
      <p:pic>
        <p:nvPicPr>
          <p:cNvPr id="1279" name="Google Shape;1279;p134"/>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80" name="Google Shape;1280;p134"/>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81" name="Google Shape;1281;p134"/>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82" name="Google Shape;1282;p134"/>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83" name="Google Shape;1283;p134"/>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1284" name="Google Shape;1284;p134"/>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with headshot">
  <p:cSld name="CUSTOM_7_1_2_1">
    <p:spTree>
      <p:nvGrpSpPr>
        <p:cNvPr id="1285" name="Shape 1285"/>
        <p:cNvGrpSpPr/>
        <p:nvPr/>
      </p:nvGrpSpPr>
      <p:grpSpPr>
        <a:xfrm>
          <a:off x="0" y="0"/>
          <a:ext cx="0" cy="0"/>
          <a:chOff x="0" y="0"/>
          <a:chExt cx="0" cy="0"/>
        </a:xfrm>
      </p:grpSpPr>
      <p:sp>
        <p:nvSpPr>
          <p:cNvPr id="1286" name="Google Shape;1286;p135"/>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1287" name="Google Shape;1287;p135"/>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1288" name="Google Shape;1288;p135"/>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89" name="Google Shape;1289;p135"/>
          <p:cNvSpPr/>
          <p:nvPr>
            <p:ph idx="2" type="pic"/>
          </p:nvPr>
        </p:nvSpPr>
        <p:spPr>
          <a:xfrm>
            <a:off x="600009" y="572653"/>
            <a:ext cx="2470200" cy="2470200"/>
          </a:xfrm>
          <a:prstGeom prst="rect">
            <a:avLst/>
          </a:prstGeom>
          <a:noFill/>
          <a:ln>
            <a:noFill/>
          </a:ln>
        </p:spPr>
      </p:sp>
      <p:pic>
        <p:nvPicPr>
          <p:cNvPr id="1290" name="Google Shape;1290;p135"/>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1291" name="Google Shape;1291;p135"/>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292" name="Google Shape;1292;p135"/>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Longer Quote Blue">
  <p:cSld name="CUSTOM_7_1_1">
    <p:bg>
      <p:bgPr>
        <a:solidFill>
          <a:schemeClr val="accent3"/>
        </a:solidFill>
      </p:bgPr>
    </p:bg>
    <p:spTree>
      <p:nvGrpSpPr>
        <p:cNvPr id="1293" name="Shape 1293"/>
        <p:cNvGrpSpPr/>
        <p:nvPr/>
      </p:nvGrpSpPr>
      <p:grpSpPr>
        <a:xfrm>
          <a:off x="0" y="0"/>
          <a:ext cx="0" cy="0"/>
          <a:chOff x="0" y="0"/>
          <a:chExt cx="0" cy="0"/>
        </a:xfrm>
      </p:grpSpPr>
      <p:pic>
        <p:nvPicPr>
          <p:cNvPr id="1294" name="Google Shape;1294;p136"/>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95" name="Google Shape;1295;p13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96" name="Google Shape;1296;p136"/>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97" name="Google Shape;1297;p136"/>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Blue">
  <p:cSld name="CUSTOM_3">
    <p:bg>
      <p:bgPr>
        <a:solidFill>
          <a:schemeClr val="accent3"/>
        </a:solidFill>
      </p:bgPr>
    </p:bg>
    <p:spTree>
      <p:nvGrpSpPr>
        <p:cNvPr id="1298" name="Shape 1298"/>
        <p:cNvGrpSpPr/>
        <p:nvPr/>
      </p:nvGrpSpPr>
      <p:grpSpPr>
        <a:xfrm>
          <a:off x="0" y="0"/>
          <a:ext cx="0" cy="0"/>
          <a:chOff x="0" y="0"/>
          <a:chExt cx="0" cy="0"/>
        </a:xfrm>
      </p:grpSpPr>
      <p:pic>
        <p:nvPicPr>
          <p:cNvPr id="1299" name="Google Shape;1299;p137"/>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300" name="Google Shape;1300;p137"/>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1301" name="Google Shape;1301;p137"/>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302" name="Google Shape;1302;p137"/>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Light">
  <p:cSld name="CUSTOM_3_1_1">
    <p:bg>
      <p:bgPr>
        <a:solidFill>
          <a:schemeClr val="lt1"/>
        </a:solidFill>
      </p:bgPr>
    </p:bg>
    <p:spTree>
      <p:nvGrpSpPr>
        <p:cNvPr id="1303" name="Shape 1303"/>
        <p:cNvGrpSpPr/>
        <p:nvPr/>
      </p:nvGrpSpPr>
      <p:grpSpPr>
        <a:xfrm>
          <a:off x="0" y="0"/>
          <a:ext cx="0" cy="0"/>
          <a:chOff x="0" y="0"/>
          <a:chExt cx="0" cy="0"/>
        </a:xfrm>
      </p:grpSpPr>
      <p:pic>
        <p:nvPicPr>
          <p:cNvPr id="1304" name="Google Shape;1304;p138"/>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305" name="Google Shape;1305;p138"/>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sp>
        <p:nvSpPr>
          <p:cNvPr id="1306" name="Google Shape;1306;p138"/>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Blue">
  <p:cSld name="CUSTOM_3_1_1_1">
    <p:bg>
      <p:bgPr>
        <a:solidFill>
          <a:schemeClr val="accent2"/>
        </a:solidFill>
      </p:bgPr>
    </p:bg>
    <p:spTree>
      <p:nvGrpSpPr>
        <p:cNvPr id="1307" name="Shape 1307"/>
        <p:cNvGrpSpPr/>
        <p:nvPr/>
      </p:nvGrpSpPr>
      <p:grpSpPr>
        <a:xfrm>
          <a:off x="0" y="0"/>
          <a:ext cx="0" cy="0"/>
          <a:chOff x="0" y="0"/>
          <a:chExt cx="0" cy="0"/>
        </a:xfrm>
      </p:grpSpPr>
      <p:pic>
        <p:nvPicPr>
          <p:cNvPr id="1308" name="Google Shape;1308;p13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309" name="Google Shape;1309;p13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10" name="Google Shape;1310;p13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Dark">
  <p:cSld name="CUSTOM_3_1_1_1_1">
    <p:bg>
      <p:bgPr>
        <a:solidFill>
          <a:schemeClr val="accent2"/>
        </a:solidFill>
      </p:bgPr>
    </p:bg>
    <p:spTree>
      <p:nvGrpSpPr>
        <p:cNvPr id="1311" name="Shape 1311"/>
        <p:cNvGrpSpPr/>
        <p:nvPr/>
      </p:nvGrpSpPr>
      <p:grpSpPr>
        <a:xfrm>
          <a:off x="0" y="0"/>
          <a:ext cx="0" cy="0"/>
          <a:chOff x="0" y="0"/>
          <a:chExt cx="0" cy="0"/>
        </a:xfrm>
      </p:grpSpPr>
      <p:pic>
        <p:nvPicPr>
          <p:cNvPr id="1312" name="Google Shape;1312;p14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313" name="Google Shape;1313;p140"/>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14" name="Google Shape;1314;p140"/>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1pPr>
            <a:lvl2pPr lvl="1"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2pPr>
            <a:lvl3pPr lvl="2"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3pPr>
            <a:lvl4pPr lvl="3"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4pPr>
            <a:lvl5pPr lvl="4"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5pPr>
            <a:lvl6pPr lvl="5"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6pPr>
            <a:lvl7pPr lvl="6"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7pPr>
            <a:lvl8pPr lvl="7"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8pPr>
            <a:lvl9pPr lvl="8" rtl="0" algn="ctr">
              <a:spcBef>
                <a:spcPts val="0"/>
              </a:spcBef>
              <a:spcAft>
                <a:spcPts val="0"/>
              </a:spcAft>
              <a:buClr>
                <a:schemeClr val="lt1"/>
              </a:buClr>
              <a:buSzPts val="1800"/>
              <a:buFont typeface="JetBrains Mono Medium"/>
              <a:buNone/>
              <a:defRPr sz="1800">
                <a:solidFill>
                  <a:schemeClr val="l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Light">
  <p:cSld name="CUSTOM_4">
    <p:spTree>
      <p:nvGrpSpPr>
        <p:cNvPr id="1315" name="Shape 1315"/>
        <p:cNvGrpSpPr/>
        <p:nvPr/>
      </p:nvGrpSpPr>
      <p:grpSpPr>
        <a:xfrm>
          <a:off x="0" y="0"/>
          <a:ext cx="0" cy="0"/>
          <a:chOff x="0" y="0"/>
          <a:chExt cx="0" cy="0"/>
        </a:xfrm>
      </p:grpSpPr>
      <p:sp>
        <p:nvSpPr>
          <p:cNvPr id="1316" name="Google Shape;1316;p141"/>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317" name="Google Shape;1317;p141"/>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318" name="Google Shape;1318;p1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19" name="Google Shape;1319;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20" name="Google Shape;1320;p141"/>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31" name="Shape 131"/>
        <p:cNvGrpSpPr/>
        <p:nvPr/>
      </p:nvGrpSpPr>
      <p:grpSpPr>
        <a:xfrm>
          <a:off x="0" y="0"/>
          <a:ext cx="0" cy="0"/>
          <a:chOff x="0" y="0"/>
          <a:chExt cx="0" cy="0"/>
        </a:xfrm>
      </p:grpSpPr>
      <p:sp>
        <p:nvSpPr>
          <p:cNvPr id="132" name="Google Shape;132;p15"/>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33" name="Google Shape;133;p1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34" name="Google Shape;134;p15"/>
          <p:cNvSpPr/>
          <p:nvPr>
            <p:ph idx="2" type="pic"/>
          </p:nvPr>
        </p:nvSpPr>
        <p:spPr>
          <a:xfrm>
            <a:off x="94" y="0"/>
            <a:ext cx="3507900" cy="5143500"/>
          </a:xfrm>
          <a:prstGeom prst="rect">
            <a:avLst/>
          </a:prstGeom>
          <a:noFill/>
          <a:ln>
            <a:noFill/>
          </a:ln>
        </p:spPr>
      </p:sp>
      <p:sp>
        <p:nvSpPr>
          <p:cNvPr id="135" name="Google Shape;135;p15"/>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136" name="Google Shape;136;p1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37" name="Google Shape;137;p1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38" name="Google Shape;138;p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9" name="Google Shape;139;p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2 Light">
  <p:cSld name="CUSTOM_4_4">
    <p:spTree>
      <p:nvGrpSpPr>
        <p:cNvPr id="1321" name="Shape 1321"/>
        <p:cNvGrpSpPr/>
        <p:nvPr/>
      </p:nvGrpSpPr>
      <p:grpSpPr>
        <a:xfrm>
          <a:off x="0" y="0"/>
          <a:ext cx="0" cy="0"/>
          <a:chOff x="0" y="0"/>
          <a:chExt cx="0" cy="0"/>
        </a:xfrm>
      </p:grpSpPr>
      <p:sp>
        <p:nvSpPr>
          <p:cNvPr id="1322" name="Google Shape;1322;p142"/>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323" name="Google Shape;1323;p142"/>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24" name="Google Shape;1324;p142"/>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325" name="Google Shape;1325;p142"/>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326" name="Google Shape;1326;p1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27" name="Google Shape;1327;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28" name="Google Shape;1328;p142"/>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329" name="Google Shape;1329;p142"/>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3 Light">
  <p:cSld name="CUSTOM_4_3">
    <p:spTree>
      <p:nvGrpSpPr>
        <p:cNvPr id="1330" name="Shape 1330"/>
        <p:cNvGrpSpPr/>
        <p:nvPr/>
      </p:nvGrpSpPr>
      <p:grpSpPr>
        <a:xfrm>
          <a:off x="0" y="0"/>
          <a:ext cx="0" cy="0"/>
          <a:chOff x="0" y="0"/>
          <a:chExt cx="0" cy="0"/>
        </a:xfrm>
      </p:grpSpPr>
      <p:sp>
        <p:nvSpPr>
          <p:cNvPr id="1331" name="Google Shape;1331;p143"/>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32" name="Google Shape;1332;p143"/>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33" name="Google Shape;1333;p143"/>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34" name="Google Shape;1334;p143"/>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35" name="Google Shape;1335;p143"/>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36" name="Google Shape;1336;p143"/>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337" name="Google Shape;1337;p1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38" name="Google Shape;1338;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39" name="Google Shape;1339;p143"/>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340" name="Google Shape;1340;p143"/>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341" name="Google Shape;1341;p143"/>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3 with icon">
  <p:cSld name="CUSTOM_4_3_2">
    <p:spTree>
      <p:nvGrpSpPr>
        <p:cNvPr id="1342" name="Shape 1342"/>
        <p:cNvGrpSpPr/>
        <p:nvPr/>
      </p:nvGrpSpPr>
      <p:grpSpPr>
        <a:xfrm>
          <a:off x="0" y="0"/>
          <a:ext cx="0" cy="0"/>
          <a:chOff x="0" y="0"/>
          <a:chExt cx="0" cy="0"/>
        </a:xfrm>
      </p:grpSpPr>
      <p:pic>
        <p:nvPicPr>
          <p:cNvPr id="1343" name="Google Shape;1343;p1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44" name="Google Shape;1344;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45" name="Google Shape;1345;p144"/>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46" name="Google Shape;1346;p144"/>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47" name="Google Shape;1347;p144"/>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48" name="Google Shape;1348;p144"/>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49" name="Google Shape;1349;p144"/>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350" name="Google Shape;1350;p144"/>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51" name="Google Shape;1351;p144"/>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52" name="Google Shape;1352;p144"/>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53" name="Google Shape;1353;p144"/>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54" name="Google Shape;1354;p144"/>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355" name="Google Shape;1355;p144"/>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56" name="Google Shape;1356;p144"/>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57" name="Google Shape;1357;p144"/>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58" name="Google Shape;1358;p144"/>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59" name="Google Shape;1359;p144"/>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 x4 Light">
  <p:cSld name="CUSTOM_4_3_1">
    <p:spTree>
      <p:nvGrpSpPr>
        <p:cNvPr id="1360" name="Shape 1360"/>
        <p:cNvGrpSpPr/>
        <p:nvPr/>
      </p:nvGrpSpPr>
      <p:grpSpPr>
        <a:xfrm>
          <a:off x="0" y="0"/>
          <a:ext cx="0" cy="0"/>
          <a:chOff x="0" y="0"/>
          <a:chExt cx="0" cy="0"/>
        </a:xfrm>
      </p:grpSpPr>
      <p:sp>
        <p:nvSpPr>
          <p:cNvPr id="1361" name="Google Shape;1361;p145"/>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62" name="Google Shape;1362;p145"/>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63" name="Google Shape;1363;p145"/>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64" name="Google Shape;1364;p145"/>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65" name="Google Shape;1365;p145"/>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66" name="Google Shape;1366;p145"/>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67" name="Google Shape;1367;p145"/>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68" name="Google Shape;1368;p145"/>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1369" name="Google Shape;1369;p1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70" name="Google Shape;1370;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71" name="Google Shape;1371;p145"/>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72" name="Google Shape;1372;p145"/>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73" name="Google Shape;1373;p145"/>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74" name="Google Shape;1374;p145"/>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Quote Light">
  <p:cSld name="CUSTOM_1">
    <p:spTree>
      <p:nvGrpSpPr>
        <p:cNvPr id="1375" name="Shape 1375"/>
        <p:cNvGrpSpPr/>
        <p:nvPr/>
      </p:nvGrpSpPr>
      <p:grpSpPr>
        <a:xfrm>
          <a:off x="0" y="0"/>
          <a:ext cx="0" cy="0"/>
          <a:chOff x="0" y="0"/>
          <a:chExt cx="0" cy="0"/>
        </a:xfrm>
      </p:grpSpPr>
      <p:pic>
        <p:nvPicPr>
          <p:cNvPr id="1376" name="Google Shape;1376;p146"/>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377" name="Google Shape;1377;p14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1378" name="Google Shape;1378;p146"/>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379" name="Google Shape;1379;p146"/>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1pPr>
            <a:lvl2pPr lvl="1"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800"/>
              <a:buFont typeface="JetBrains Mono Medium"/>
              <a:buNone/>
              <a:defRPr sz="1800">
                <a:solidFill>
                  <a:schemeClr val="lt2"/>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CenterAlign">
  <p:cSld name="TITLE_3_1">
    <p:spTree>
      <p:nvGrpSpPr>
        <p:cNvPr id="1380" name="Shape 1380"/>
        <p:cNvGrpSpPr/>
        <p:nvPr/>
      </p:nvGrpSpPr>
      <p:grpSpPr>
        <a:xfrm>
          <a:off x="0" y="0"/>
          <a:ext cx="0" cy="0"/>
          <a:chOff x="0" y="0"/>
          <a:chExt cx="0" cy="0"/>
        </a:xfrm>
      </p:grpSpPr>
      <p:sp>
        <p:nvSpPr>
          <p:cNvPr id="1381" name="Google Shape;1381;p147"/>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2400">
                <a:solidFill>
                  <a:schemeClr val="lt2"/>
                </a:solidFill>
                <a:latin typeface="Montserrat"/>
                <a:ea typeface="Montserrat"/>
                <a:cs typeface="Montserrat"/>
                <a:sym typeface="Montserrat"/>
              </a:defRPr>
            </a:lvl1pPr>
            <a:lvl2pPr lvl="1" rtl="0">
              <a:spcBef>
                <a:spcPts val="0"/>
              </a:spcBef>
              <a:spcAft>
                <a:spcPts val="0"/>
              </a:spcAft>
              <a:buNone/>
              <a:defRPr sz="700">
                <a:solidFill>
                  <a:schemeClr val="lt2"/>
                </a:solidFill>
              </a:defRPr>
            </a:lvl2pPr>
            <a:lvl3pPr lvl="2" rtl="0">
              <a:spcBef>
                <a:spcPts val="0"/>
              </a:spcBef>
              <a:spcAft>
                <a:spcPts val="0"/>
              </a:spcAft>
              <a:buNone/>
              <a:defRPr sz="700">
                <a:solidFill>
                  <a:schemeClr val="lt2"/>
                </a:solidFill>
              </a:defRPr>
            </a:lvl3pPr>
            <a:lvl4pPr lvl="3" rtl="0">
              <a:spcBef>
                <a:spcPts val="0"/>
              </a:spcBef>
              <a:spcAft>
                <a:spcPts val="0"/>
              </a:spcAft>
              <a:buNone/>
              <a:defRPr sz="700">
                <a:solidFill>
                  <a:schemeClr val="lt2"/>
                </a:solidFill>
              </a:defRPr>
            </a:lvl4pPr>
            <a:lvl5pPr lvl="4" rtl="0">
              <a:spcBef>
                <a:spcPts val="0"/>
              </a:spcBef>
              <a:spcAft>
                <a:spcPts val="0"/>
              </a:spcAft>
              <a:buNone/>
              <a:defRPr sz="700">
                <a:solidFill>
                  <a:schemeClr val="lt2"/>
                </a:solidFill>
              </a:defRPr>
            </a:lvl5pPr>
            <a:lvl6pPr lvl="5" rtl="0">
              <a:spcBef>
                <a:spcPts val="0"/>
              </a:spcBef>
              <a:spcAft>
                <a:spcPts val="0"/>
              </a:spcAft>
              <a:buNone/>
              <a:defRPr sz="700">
                <a:solidFill>
                  <a:schemeClr val="lt2"/>
                </a:solidFill>
              </a:defRPr>
            </a:lvl6pPr>
            <a:lvl7pPr lvl="6" rtl="0">
              <a:spcBef>
                <a:spcPts val="0"/>
              </a:spcBef>
              <a:spcAft>
                <a:spcPts val="0"/>
              </a:spcAft>
              <a:buNone/>
              <a:defRPr sz="700">
                <a:solidFill>
                  <a:schemeClr val="lt2"/>
                </a:solidFill>
              </a:defRPr>
            </a:lvl7pPr>
            <a:lvl8pPr lvl="7" rtl="0">
              <a:spcBef>
                <a:spcPts val="0"/>
              </a:spcBef>
              <a:spcAft>
                <a:spcPts val="0"/>
              </a:spcAft>
              <a:buNone/>
              <a:defRPr sz="700">
                <a:solidFill>
                  <a:schemeClr val="lt2"/>
                </a:solidFill>
              </a:defRPr>
            </a:lvl8pPr>
            <a:lvl9pPr lvl="8" rtl="0">
              <a:spcBef>
                <a:spcPts val="0"/>
              </a:spcBef>
              <a:spcAft>
                <a:spcPts val="0"/>
              </a:spcAft>
              <a:buNone/>
              <a:defRPr sz="700">
                <a:solidFill>
                  <a:schemeClr val="lt2"/>
                </a:solidFill>
              </a:defRPr>
            </a:lvl9pPr>
          </a:lstStyle>
          <a:p/>
        </p:txBody>
      </p:sp>
      <p:sp>
        <p:nvSpPr>
          <p:cNvPr id="1382" name="Google Shape;1382;p147"/>
          <p:cNvSpPr txBox="1"/>
          <p:nvPr>
            <p:ph idx="1" type="body"/>
          </p:nvPr>
        </p:nvSpPr>
        <p:spPr>
          <a:xfrm>
            <a:off x="342900" y="2171700"/>
            <a:ext cx="41721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
        <p:nvSpPr>
          <p:cNvPr id="1383" name="Google Shape;1383;p147"/>
          <p:cNvSpPr txBox="1"/>
          <p:nvPr>
            <p:ph idx="2" type="body"/>
          </p:nvPr>
        </p:nvSpPr>
        <p:spPr>
          <a:xfrm>
            <a:off x="4629150" y="2171700"/>
            <a:ext cx="41721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rtl="0" algn="ctr">
              <a:lnSpc>
                <a:spcPct val="150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
        <p:nvSpPr>
          <p:cNvPr id="1384" name="Google Shape;1384;p147"/>
          <p:cNvSpPr txBox="1"/>
          <p:nvPr>
            <p:ph idx="3" type="subTitle"/>
          </p:nvPr>
        </p:nvSpPr>
        <p:spPr>
          <a:xfrm>
            <a:off x="340988" y="1828800"/>
            <a:ext cx="41721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500">
                <a:solidFill>
                  <a:schemeClr val="lt2"/>
                </a:solidFill>
                <a:latin typeface="Montserrat SemiBold"/>
                <a:ea typeface="Montserrat SemiBold"/>
                <a:cs typeface="Montserrat SemiBold"/>
                <a:sym typeface="Montserrat SemiBold"/>
              </a:defRPr>
            </a:lvl1pPr>
            <a:lvl2pPr lvl="1" rtl="0" algn="ctr">
              <a:spcBef>
                <a:spcPts val="0"/>
              </a:spcBef>
              <a:spcAft>
                <a:spcPts val="0"/>
              </a:spcAft>
              <a:buNone/>
              <a:defRPr sz="1500">
                <a:solidFill>
                  <a:schemeClr val="lt2"/>
                </a:solidFill>
                <a:latin typeface="Montserrat SemiBold"/>
                <a:ea typeface="Montserrat SemiBold"/>
                <a:cs typeface="Montserrat SemiBold"/>
                <a:sym typeface="Montserrat SemiBold"/>
              </a:defRPr>
            </a:lvl2pPr>
            <a:lvl3pPr lvl="2" rtl="0" algn="ctr">
              <a:spcBef>
                <a:spcPts val="0"/>
              </a:spcBef>
              <a:spcAft>
                <a:spcPts val="0"/>
              </a:spcAft>
              <a:buNone/>
              <a:defRPr sz="1500">
                <a:solidFill>
                  <a:schemeClr val="lt2"/>
                </a:solidFill>
                <a:latin typeface="Montserrat SemiBold"/>
                <a:ea typeface="Montserrat SemiBold"/>
                <a:cs typeface="Montserrat SemiBold"/>
                <a:sym typeface="Montserrat SemiBold"/>
              </a:defRPr>
            </a:lvl3pPr>
            <a:lvl4pPr lvl="3" rtl="0" algn="ctr">
              <a:spcBef>
                <a:spcPts val="0"/>
              </a:spcBef>
              <a:spcAft>
                <a:spcPts val="0"/>
              </a:spcAft>
              <a:buNone/>
              <a:defRPr sz="1500">
                <a:solidFill>
                  <a:schemeClr val="lt2"/>
                </a:solidFill>
                <a:latin typeface="Montserrat SemiBold"/>
                <a:ea typeface="Montserrat SemiBold"/>
                <a:cs typeface="Montserrat SemiBold"/>
                <a:sym typeface="Montserrat SemiBold"/>
              </a:defRPr>
            </a:lvl4pPr>
            <a:lvl5pPr lvl="4" rtl="0" algn="ctr">
              <a:spcBef>
                <a:spcPts val="0"/>
              </a:spcBef>
              <a:spcAft>
                <a:spcPts val="0"/>
              </a:spcAft>
              <a:buNone/>
              <a:defRPr sz="1500">
                <a:solidFill>
                  <a:schemeClr val="lt2"/>
                </a:solidFill>
                <a:latin typeface="Montserrat SemiBold"/>
                <a:ea typeface="Montserrat SemiBold"/>
                <a:cs typeface="Montserrat SemiBold"/>
                <a:sym typeface="Montserrat SemiBold"/>
              </a:defRPr>
            </a:lvl5pPr>
            <a:lvl6pPr lvl="5" rtl="0" algn="ctr">
              <a:spcBef>
                <a:spcPts val="0"/>
              </a:spcBef>
              <a:spcAft>
                <a:spcPts val="0"/>
              </a:spcAft>
              <a:buNone/>
              <a:defRPr sz="1500">
                <a:solidFill>
                  <a:schemeClr val="lt2"/>
                </a:solidFill>
                <a:latin typeface="Montserrat SemiBold"/>
                <a:ea typeface="Montserrat SemiBold"/>
                <a:cs typeface="Montserrat SemiBold"/>
                <a:sym typeface="Montserrat SemiBold"/>
              </a:defRPr>
            </a:lvl6pPr>
            <a:lvl7pPr lvl="6" rtl="0" algn="ctr">
              <a:spcBef>
                <a:spcPts val="0"/>
              </a:spcBef>
              <a:spcAft>
                <a:spcPts val="0"/>
              </a:spcAft>
              <a:buNone/>
              <a:defRPr sz="1500">
                <a:solidFill>
                  <a:schemeClr val="lt2"/>
                </a:solidFill>
                <a:latin typeface="Montserrat SemiBold"/>
                <a:ea typeface="Montserrat SemiBold"/>
                <a:cs typeface="Montserrat SemiBold"/>
                <a:sym typeface="Montserrat SemiBold"/>
              </a:defRPr>
            </a:lvl7pPr>
            <a:lvl8pPr lvl="7" rtl="0" algn="ctr">
              <a:spcBef>
                <a:spcPts val="0"/>
              </a:spcBef>
              <a:spcAft>
                <a:spcPts val="0"/>
              </a:spcAft>
              <a:buNone/>
              <a:defRPr sz="1500">
                <a:solidFill>
                  <a:schemeClr val="lt2"/>
                </a:solidFill>
                <a:latin typeface="Montserrat SemiBold"/>
                <a:ea typeface="Montserrat SemiBold"/>
                <a:cs typeface="Montserrat SemiBold"/>
                <a:sym typeface="Montserrat SemiBold"/>
              </a:defRPr>
            </a:lvl8pPr>
            <a:lvl9pPr lvl="8" rtl="0" algn="ctr">
              <a:spcBef>
                <a:spcPts val="0"/>
              </a:spcBef>
              <a:spcAft>
                <a:spcPts val="0"/>
              </a:spcAft>
              <a:buNone/>
              <a:defRPr sz="1500">
                <a:solidFill>
                  <a:schemeClr val="lt2"/>
                </a:solidFill>
                <a:latin typeface="Montserrat SemiBold"/>
                <a:ea typeface="Montserrat SemiBold"/>
                <a:cs typeface="Montserrat SemiBold"/>
                <a:sym typeface="Montserrat SemiBold"/>
              </a:defRPr>
            </a:lvl9pPr>
          </a:lstStyle>
          <a:p/>
        </p:txBody>
      </p:sp>
      <p:sp>
        <p:nvSpPr>
          <p:cNvPr id="1385" name="Google Shape;1385;p147"/>
          <p:cNvSpPr txBox="1"/>
          <p:nvPr>
            <p:ph idx="4" type="subTitle"/>
          </p:nvPr>
        </p:nvSpPr>
        <p:spPr>
          <a:xfrm>
            <a:off x="4629150" y="1828800"/>
            <a:ext cx="41721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500">
                <a:solidFill>
                  <a:schemeClr val="lt2"/>
                </a:solidFill>
                <a:latin typeface="Montserrat SemiBold"/>
                <a:ea typeface="Montserrat SemiBold"/>
                <a:cs typeface="Montserrat SemiBold"/>
                <a:sym typeface="Montserrat SemiBold"/>
              </a:defRPr>
            </a:lvl1pPr>
            <a:lvl2pPr lvl="1" rtl="0" algn="ctr">
              <a:spcBef>
                <a:spcPts val="0"/>
              </a:spcBef>
              <a:spcAft>
                <a:spcPts val="0"/>
              </a:spcAft>
              <a:buNone/>
              <a:defRPr sz="1500">
                <a:solidFill>
                  <a:schemeClr val="lt2"/>
                </a:solidFill>
                <a:latin typeface="Montserrat SemiBold"/>
                <a:ea typeface="Montserrat SemiBold"/>
                <a:cs typeface="Montserrat SemiBold"/>
                <a:sym typeface="Montserrat SemiBold"/>
              </a:defRPr>
            </a:lvl2pPr>
            <a:lvl3pPr lvl="2" rtl="0" algn="ctr">
              <a:spcBef>
                <a:spcPts val="0"/>
              </a:spcBef>
              <a:spcAft>
                <a:spcPts val="0"/>
              </a:spcAft>
              <a:buNone/>
              <a:defRPr sz="1500">
                <a:solidFill>
                  <a:schemeClr val="lt2"/>
                </a:solidFill>
                <a:latin typeface="Montserrat SemiBold"/>
                <a:ea typeface="Montserrat SemiBold"/>
                <a:cs typeface="Montserrat SemiBold"/>
                <a:sym typeface="Montserrat SemiBold"/>
              </a:defRPr>
            </a:lvl3pPr>
            <a:lvl4pPr lvl="3" rtl="0" algn="ctr">
              <a:spcBef>
                <a:spcPts val="0"/>
              </a:spcBef>
              <a:spcAft>
                <a:spcPts val="0"/>
              </a:spcAft>
              <a:buNone/>
              <a:defRPr sz="1500">
                <a:solidFill>
                  <a:schemeClr val="lt2"/>
                </a:solidFill>
                <a:latin typeface="Montserrat SemiBold"/>
                <a:ea typeface="Montserrat SemiBold"/>
                <a:cs typeface="Montserrat SemiBold"/>
                <a:sym typeface="Montserrat SemiBold"/>
              </a:defRPr>
            </a:lvl4pPr>
            <a:lvl5pPr lvl="4" rtl="0" algn="ctr">
              <a:spcBef>
                <a:spcPts val="0"/>
              </a:spcBef>
              <a:spcAft>
                <a:spcPts val="0"/>
              </a:spcAft>
              <a:buNone/>
              <a:defRPr sz="1500">
                <a:solidFill>
                  <a:schemeClr val="lt2"/>
                </a:solidFill>
                <a:latin typeface="Montserrat SemiBold"/>
                <a:ea typeface="Montserrat SemiBold"/>
                <a:cs typeface="Montserrat SemiBold"/>
                <a:sym typeface="Montserrat SemiBold"/>
              </a:defRPr>
            </a:lvl5pPr>
            <a:lvl6pPr lvl="5" rtl="0" algn="ctr">
              <a:spcBef>
                <a:spcPts val="0"/>
              </a:spcBef>
              <a:spcAft>
                <a:spcPts val="0"/>
              </a:spcAft>
              <a:buNone/>
              <a:defRPr sz="1500">
                <a:solidFill>
                  <a:schemeClr val="lt2"/>
                </a:solidFill>
                <a:latin typeface="Montserrat SemiBold"/>
                <a:ea typeface="Montserrat SemiBold"/>
                <a:cs typeface="Montserrat SemiBold"/>
                <a:sym typeface="Montserrat SemiBold"/>
              </a:defRPr>
            </a:lvl6pPr>
            <a:lvl7pPr lvl="6" rtl="0" algn="ctr">
              <a:spcBef>
                <a:spcPts val="0"/>
              </a:spcBef>
              <a:spcAft>
                <a:spcPts val="0"/>
              </a:spcAft>
              <a:buNone/>
              <a:defRPr sz="1500">
                <a:solidFill>
                  <a:schemeClr val="lt2"/>
                </a:solidFill>
                <a:latin typeface="Montserrat SemiBold"/>
                <a:ea typeface="Montserrat SemiBold"/>
                <a:cs typeface="Montserrat SemiBold"/>
                <a:sym typeface="Montserrat SemiBold"/>
              </a:defRPr>
            </a:lvl7pPr>
            <a:lvl8pPr lvl="7" rtl="0" algn="ctr">
              <a:spcBef>
                <a:spcPts val="0"/>
              </a:spcBef>
              <a:spcAft>
                <a:spcPts val="0"/>
              </a:spcAft>
              <a:buNone/>
              <a:defRPr sz="1500">
                <a:solidFill>
                  <a:schemeClr val="lt2"/>
                </a:solidFill>
                <a:latin typeface="Montserrat SemiBold"/>
                <a:ea typeface="Montserrat SemiBold"/>
                <a:cs typeface="Montserrat SemiBold"/>
                <a:sym typeface="Montserrat SemiBold"/>
              </a:defRPr>
            </a:lvl8pPr>
            <a:lvl9pPr lvl="8" rtl="0" algn="ctr">
              <a:spcBef>
                <a:spcPts val="0"/>
              </a:spcBef>
              <a:spcAft>
                <a:spcPts val="0"/>
              </a:spcAft>
              <a:buNone/>
              <a:defRPr sz="1500">
                <a:solidFill>
                  <a:schemeClr val="lt2"/>
                </a:solidFill>
                <a:latin typeface="Montserrat SemiBold"/>
                <a:ea typeface="Montserrat SemiBold"/>
                <a:cs typeface="Montserrat SemiBold"/>
                <a:sym typeface="Montserrat SemiBold"/>
              </a:defRPr>
            </a:lvl9pPr>
          </a:lstStyle>
          <a:p/>
        </p:txBody>
      </p:sp>
      <p:sp>
        <p:nvSpPr>
          <p:cNvPr id="1386" name="Google Shape;1386;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387" name="Google Shape;1387;p147"/>
          <p:cNvPicPr preferRelativeResize="0"/>
          <p:nvPr/>
        </p:nvPicPr>
        <p:blipFill>
          <a:blip r:embed="rId2">
            <a:alphaModFix/>
          </a:blip>
          <a:stretch>
            <a:fillRect/>
          </a:stretch>
        </p:blipFill>
        <p:spPr>
          <a:xfrm>
            <a:off x="267429" y="4744238"/>
            <a:ext cx="227231" cy="281834"/>
          </a:xfrm>
          <a:prstGeom prst="rect">
            <a:avLst/>
          </a:prstGeom>
          <a:noFill/>
          <a:ln>
            <a:noFill/>
          </a:ln>
        </p:spPr>
      </p:pic>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 Photo 2">
  <p:cSld name="CUSTOM_5_1_1_1">
    <p:bg>
      <p:bgPr>
        <a:solidFill>
          <a:schemeClr val="lt1"/>
        </a:solidFill>
      </p:bgPr>
    </p:bg>
    <p:spTree>
      <p:nvGrpSpPr>
        <p:cNvPr id="1388" name="Shape 1388"/>
        <p:cNvGrpSpPr/>
        <p:nvPr/>
      </p:nvGrpSpPr>
      <p:grpSpPr>
        <a:xfrm>
          <a:off x="0" y="0"/>
          <a:ext cx="0" cy="0"/>
          <a:chOff x="0" y="0"/>
          <a:chExt cx="0" cy="0"/>
        </a:xfrm>
      </p:grpSpPr>
      <p:sp>
        <p:nvSpPr>
          <p:cNvPr id="1389" name="Google Shape;1389;p148"/>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90" name="Google Shape;1390;p148"/>
          <p:cNvSpPr/>
          <p:nvPr>
            <p:ph idx="2" type="pic"/>
          </p:nvPr>
        </p:nvSpPr>
        <p:spPr>
          <a:xfrm>
            <a:off x="600009" y="572653"/>
            <a:ext cx="2470200" cy="2470200"/>
          </a:xfrm>
          <a:prstGeom prst="rect">
            <a:avLst/>
          </a:prstGeom>
          <a:noFill/>
          <a:ln>
            <a:noFill/>
          </a:ln>
        </p:spPr>
      </p:sp>
      <p:pic>
        <p:nvPicPr>
          <p:cNvPr id="1391" name="Google Shape;1391;p148"/>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392" name="Google Shape;1392;p1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93" name="Google Shape;1393;p148"/>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94" name="Google Shape;1394;p14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395" name="Google Shape;1395;p148"/>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396" name="Google Shape;1396;p148"/>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397" name="Google Shape;1397;p148"/>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New Employees">
  <p:cSld name="TITLE_8_2_2_3">
    <p:spTree>
      <p:nvGrpSpPr>
        <p:cNvPr id="1398" name="Shape 1398"/>
        <p:cNvGrpSpPr/>
        <p:nvPr/>
      </p:nvGrpSpPr>
      <p:grpSpPr>
        <a:xfrm>
          <a:off x="0" y="0"/>
          <a:ext cx="0" cy="0"/>
          <a:chOff x="0" y="0"/>
          <a:chExt cx="0" cy="0"/>
        </a:xfrm>
      </p:grpSpPr>
      <p:sp>
        <p:nvSpPr>
          <p:cNvPr id="1399" name="Google Shape;1399;p149"/>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400" name="Google Shape;1400;p149"/>
          <p:cNvSpPr/>
          <p:nvPr>
            <p:ph idx="2" type="pic"/>
          </p:nvPr>
        </p:nvSpPr>
        <p:spPr>
          <a:xfrm>
            <a:off x="329153" y="1222078"/>
            <a:ext cx="926700" cy="926700"/>
          </a:xfrm>
          <a:prstGeom prst="ellipse">
            <a:avLst/>
          </a:prstGeom>
          <a:noFill/>
          <a:ln>
            <a:noFill/>
          </a:ln>
        </p:spPr>
      </p:sp>
      <p:sp>
        <p:nvSpPr>
          <p:cNvPr id="1401" name="Google Shape;1401;p149"/>
          <p:cNvSpPr/>
          <p:nvPr>
            <p:ph idx="3" type="pic"/>
          </p:nvPr>
        </p:nvSpPr>
        <p:spPr>
          <a:xfrm>
            <a:off x="1840933" y="1222078"/>
            <a:ext cx="926700" cy="926700"/>
          </a:xfrm>
          <a:prstGeom prst="ellipse">
            <a:avLst/>
          </a:prstGeom>
          <a:noFill/>
          <a:ln>
            <a:noFill/>
          </a:ln>
        </p:spPr>
      </p:sp>
      <p:sp>
        <p:nvSpPr>
          <p:cNvPr id="1402" name="Google Shape;1402;p149"/>
          <p:cNvSpPr/>
          <p:nvPr>
            <p:ph idx="4" type="pic"/>
          </p:nvPr>
        </p:nvSpPr>
        <p:spPr>
          <a:xfrm>
            <a:off x="3352713" y="1222078"/>
            <a:ext cx="926700" cy="926700"/>
          </a:xfrm>
          <a:prstGeom prst="ellipse">
            <a:avLst/>
          </a:prstGeom>
          <a:noFill/>
          <a:ln>
            <a:noFill/>
          </a:ln>
        </p:spPr>
      </p:sp>
      <p:sp>
        <p:nvSpPr>
          <p:cNvPr id="1403" name="Google Shape;1403;p149"/>
          <p:cNvSpPr/>
          <p:nvPr>
            <p:ph idx="5" type="pic"/>
          </p:nvPr>
        </p:nvSpPr>
        <p:spPr>
          <a:xfrm>
            <a:off x="4864494" y="1222078"/>
            <a:ext cx="926700" cy="926700"/>
          </a:xfrm>
          <a:prstGeom prst="ellipse">
            <a:avLst/>
          </a:prstGeom>
          <a:noFill/>
          <a:ln>
            <a:noFill/>
          </a:ln>
        </p:spPr>
      </p:sp>
      <p:sp>
        <p:nvSpPr>
          <p:cNvPr id="1404" name="Google Shape;1404;p149"/>
          <p:cNvSpPr/>
          <p:nvPr>
            <p:ph idx="6" type="pic"/>
          </p:nvPr>
        </p:nvSpPr>
        <p:spPr>
          <a:xfrm>
            <a:off x="6376274" y="1222078"/>
            <a:ext cx="926700" cy="926700"/>
          </a:xfrm>
          <a:prstGeom prst="ellipse">
            <a:avLst/>
          </a:prstGeom>
          <a:noFill/>
          <a:ln>
            <a:noFill/>
          </a:ln>
        </p:spPr>
      </p:sp>
      <p:sp>
        <p:nvSpPr>
          <p:cNvPr id="1405" name="Google Shape;1405;p149"/>
          <p:cNvSpPr/>
          <p:nvPr>
            <p:ph idx="7" type="pic"/>
          </p:nvPr>
        </p:nvSpPr>
        <p:spPr>
          <a:xfrm>
            <a:off x="7888054" y="1222078"/>
            <a:ext cx="926700" cy="926700"/>
          </a:xfrm>
          <a:prstGeom prst="ellipse">
            <a:avLst/>
          </a:prstGeom>
          <a:noFill/>
          <a:ln>
            <a:noFill/>
          </a:ln>
        </p:spPr>
      </p:sp>
      <p:sp>
        <p:nvSpPr>
          <p:cNvPr id="1406" name="Google Shape;1406;p149"/>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07" name="Google Shape;1407;p149"/>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08" name="Google Shape;1408;p149"/>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09" name="Google Shape;1409;p149"/>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10" name="Google Shape;1410;p149"/>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11" name="Google Shape;1411;p149"/>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12" name="Google Shape;1412;p149"/>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1413" name="Google Shape;1413;p14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14" name="Google Shape;1414;p1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15" name="Google Shape;1415;p149"/>
          <p:cNvSpPr/>
          <p:nvPr>
            <p:ph idx="17" type="pic"/>
          </p:nvPr>
        </p:nvSpPr>
        <p:spPr>
          <a:xfrm>
            <a:off x="329162" y="2983158"/>
            <a:ext cx="926700" cy="926700"/>
          </a:xfrm>
          <a:prstGeom prst="ellipse">
            <a:avLst/>
          </a:prstGeom>
          <a:noFill/>
          <a:ln>
            <a:noFill/>
          </a:ln>
        </p:spPr>
      </p:sp>
      <p:sp>
        <p:nvSpPr>
          <p:cNvPr id="1416" name="Google Shape;1416;p149"/>
          <p:cNvSpPr/>
          <p:nvPr>
            <p:ph idx="18" type="pic"/>
          </p:nvPr>
        </p:nvSpPr>
        <p:spPr>
          <a:xfrm>
            <a:off x="1840942" y="2983158"/>
            <a:ext cx="926700" cy="926700"/>
          </a:xfrm>
          <a:prstGeom prst="ellipse">
            <a:avLst/>
          </a:prstGeom>
          <a:noFill/>
          <a:ln>
            <a:noFill/>
          </a:ln>
        </p:spPr>
      </p:sp>
      <p:sp>
        <p:nvSpPr>
          <p:cNvPr id="1417" name="Google Shape;1417;p149"/>
          <p:cNvSpPr/>
          <p:nvPr>
            <p:ph idx="19" type="pic"/>
          </p:nvPr>
        </p:nvSpPr>
        <p:spPr>
          <a:xfrm>
            <a:off x="3352723" y="2983158"/>
            <a:ext cx="926700" cy="926700"/>
          </a:xfrm>
          <a:prstGeom prst="ellipse">
            <a:avLst/>
          </a:prstGeom>
          <a:noFill/>
          <a:ln>
            <a:noFill/>
          </a:ln>
        </p:spPr>
      </p:sp>
      <p:sp>
        <p:nvSpPr>
          <p:cNvPr id="1418" name="Google Shape;1418;p149"/>
          <p:cNvSpPr/>
          <p:nvPr>
            <p:ph idx="20" type="pic"/>
          </p:nvPr>
        </p:nvSpPr>
        <p:spPr>
          <a:xfrm>
            <a:off x="4864503" y="2983158"/>
            <a:ext cx="926700" cy="926700"/>
          </a:xfrm>
          <a:prstGeom prst="ellipse">
            <a:avLst/>
          </a:prstGeom>
          <a:noFill/>
          <a:ln>
            <a:noFill/>
          </a:ln>
        </p:spPr>
      </p:sp>
      <p:sp>
        <p:nvSpPr>
          <p:cNvPr id="1419" name="Google Shape;1419;p149"/>
          <p:cNvSpPr/>
          <p:nvPr>
            <p:ph idx="21" type="pic"/>
          </p:nvPr>
        </p:nvSpPr>
        <p:spPr>
          <a:xfrm>
            <a:off x="6376283" y="2983158"/>
            <a:ext cx="926700" cy="926700"/>
          </a:xfrm>
          <a:prstGeom prst="ellipse">
            <a:avLst/>
          </a:prstGeom>
          <a:noFill/>
          <a:ln>
            <a:noFill/>
          </a:ln>
        </p:spPr>
      </p:sp>
      <p:sp>
        <p:nvSpPr>
          <p:cNvPr id="1420" name="Google Shape;1420;p149"/>
          <p:cNvSpPr/>
          <p:nvPr>
            <p:ph idx="22" type="pic"/>
          </p:nvPr>
        </p:nvSpPr>
        <p:spPr>
          <a:xfrm>
            <a:off x="7888064" y="2983158"/>
            <a:ext cx="926700" cy="926700"/>
          </a:xfrm>
          <a:prstGeom prst="ellipse">
            <a:avLst/>
          </a:prstGeom>
          <a:noFill/>
          <a:ln>
            <a:noFill/>
          </a:ln>
        </p:spPr>
      </p:sp>
      <p:sp>
        <p:nvSpPr>
          <p:cNvPr id="1421" name="Google Shape;1421;p149"/>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22" name="Google Shape;1422;p149"/>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23" name="Google Shape;1423;p149"/>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24" name="Google Shape;1424;p149"/>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25" name="Google Shape;1425;p149"/>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
        <p:nvSpPr>
          <p:cNvPr id="1426" name="Google Shape;1426;p149"/>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None/>
              <a:defRPr sz="900">
                <a:solidFill>
                  <a:schemeClr val="lt2"/>
                </a:solidFill>
              </a:defRPr>
            </a:lvl2pPr>
            <a:lvl3pPr lvl="2" rtl="0">
              <a:spcBef>
                <a:spcPts val="0"/>
              </a:spcBef>
              <a:spcAft>
                <a:spcPts val="0"/>
              </a:spcAft>
              <a:buClr>
                <a:schemeClr val="lt2"/>
              </a:buClr>
              <a:buSzPts val="900"/>
              <a:buNone/>
              <a:defRPr sz="900">
                <a:solidFill>
                  <a:schemeClr val="lt2"/>
                </a:solidFill>
              </a:defRPr>
            </a:lvl3pPr>
            <a:lvl4pPr lvl="3" rtl="0">
              <a:spcBef>
                <a:spcPts val="0"/>
              </a:spcBef>
              <a:spcAft>
                <a:spcPts val="0"/>
              </a:spcAft>
              <a:buClr>
                <a:schemeClr val="lt2"/>
              </a:buClr>
              <a:buSzPts val="900"/>
              <a:buNone/>
              <a:defRPr sz="900">
                <a:solidFill>
                  <a:schemeClr val="lt2"/>
                </a:solidFill>
              </a:defRPr>
            </a:lvl4pPr>
            <a:lvl5pPr lvl="4" rtl="0">
              <a:spcBef>
                <a:spcPts val="0"/>
              </a:spcBef>
              <a:spcAft>
                <a:spcPts val="0"/>
              </a:spcAft>
              <a:buClr>
                <a:schemeClr val="lt2"/>
              </a:buClr>
              <a:buSzPts val="900"/>
              <a:buNone/>
              <a:defRPr sz="900">
                <a:solidFill>
                  <a:schemeClr val="lt2"/>
                </a:solidFill>
              </a:defRPr>
            </a:lvl5pPr>
            <a:lvl6pPr lvl="5" rtl="0">
              <a:spcBef>
                <a:spcPts val="0"/>
              </a:spcBef>
              <a:spcAft>
                <a:spcPts val="0"/>
              </a:spcAft>
              <a:buClr>
                <a:schemeClr val="lt2"/>
              </a:buClr>
              <a:buSzPts val="900"/>
              <a:buNone/>
              <a:defRPr sz="900">
                <a:solidFill>
                  <a:schemeClr val="lt2"/>
                </a:solidFill>
              </a:defRPr>
            </a:lvl6pPr>
            <a:lvl7pPr lvl="6" rtl="0">
              <a:spcBef>
                <a:spcPts val="0"/>
              </a:spcBef>
              <a:spcAft>
                <a:spcPts val="0"/>
              </a:spcAft>
              <a:buClr>
                <a:schemeClr val="lt2"/>
              </a:buClr>
              <a:buSzPts val="900"/>
              <a:buNone/>
              <a:defRPr sz="900">
                <a:solidFill>
                  <a:schemeClr val="lt2"/>
                </a:solidFill>
              </a:defRPr>
            </a:lvl7pPr>
            <a:lvl8pPr lvl="7" rtl="0">
              <a:spcBef>
                <a:spcPts val="0"/>
              </a:spcBef>
              <a:spcAft>
                <a:spcPts val="0"/>
              </a:spcAft>
              <a:buClr>
                <a:schemeClr val="lt2"/>
              </a:buClr>
              <a:buSzPts val="900"/>
              <a:buNone/>
              <a:defRPr sz="900">
                <a:solidFill>
                  <a:schemeClr val="lt2"/>
                </a:solidFill>
              </a:defRPr>
            </a:lvl8pPr>
            <a:lvl9pPr lvl="8" rtl="0">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p:cSld name="TITLE_8_2_5_1">
    <p:spTree>
      <p:nvGrpSpPr>
        <p:cNvPr id="1427" name="Shape 1427"/>
        <p:cNvGrpSpPr/>
        <p:nvPr/>
      </p:nvGrpSpPr>
      <p:grpSpPr>
        <a:xfrm>
          <a:off x="0" y="0"/>
          <a:ext cx="0" cy="0"/>
          <a:chOff x="0" y="0"/>
          <a:chExt cx="0" cy="0"/>
        </a:xfrm>
      </p:grpSpPr>
      <p:sp>
        <p:nvSpPr>
          <p:cNvPr id="1428" name="Google Shape;1428;p150"/>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29" name="Google Shape;1429;p150"/>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430" name="Google Shape;1430;p150"/>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431" name="Google Shape;1431;p150"/>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432" name="Google Shape;1432;p150"/>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433" name="Google Shape;1433;p15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34" name="Google Shape;1434;p1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_1">
    <p:spTree>
      <p:nvGrpSpPr>
        <p:cNvPr id="1435" name="Shape 1435"/>
        <p:cNvGrpSpPr/>
        <p:nvPr/>
      </p:nvGrpSpPr>
      <p:grpSpPr>
        <a:xfrm>
          <a:off x="0" y="0"/>
          <a:ext cx="0" cy="0"/>
          <a:chOff x="0" y="0"/>
          <a:chExt cx="0" cy="0"/>
        </a:xfrm>
      </p:grpSpPr>
      <p:sp>
        <p:nvSpPr>
          <p:cNvPr id="1436" name="Google Shape;1436;p151"/>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37" name="Google Shape;1437;p15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438" name="Google Shape;1438;p151"/>
          <p:cNvSpPr txBox="1"/>
          <p:nvPr>
            <p:ph idx="1" type="body"/>
          </p:nvPr>
        </p:nvSpPr>
        <p:spPr>
          <a:xfrm>
            <a:off x="329153" y="1746084"/>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439" name="Google Shape;1439;p151"/>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1440" name="Google Shape;1440;p1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41" name="Google Shape;1441;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40" name="Shape 140"/>
        <p:cNvGrpSpPr/>
        <p:nvPr/>
      </p:nvGrpSpPr>
      <p:grpSpPr>
        <a:xfrm>
          <a:off x="0" y="0"/>
          <a:ext cx="0" cy="0"/>
          <a:chOff x="0" y="0"/>
          <a:chExt cx="0" cy="0"/>
        </a:xfrm>
      </p:grpSpPr>
      <p:sp>
        <p:nvSpPr>
          <p:cNvPr id="141" name="Google Shape;141;p16"/>
          <p:cNvSpPr/>
          <p:nvPr>
            <p:ph idx="2" type="pic"/>
          </p:nvPr>
        </p:nvSpPr>
        <p:spPr>
          <a:xfrm>
            <a:off x="666325" y="516600"/>
            <a:ext cx="2684400" cy="2552700"/>
          </a:xfrm>
          <a:prstGeom prst="roundRect">
            <a:avLst>
              <a:gd fmla="val 3520" name="adj"/>
            </a:avLst>
          </a:prstGeom>
          <a:noFill/>
          <a:ln>
            <a:noFill/>
          </a:ln>
        </p:spPr>
      </p:sp>
      <p:sp>
        <p:nvSpPr>
          <p:cNvPr id="142" name="Google Shape;142;p16"/>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43" name="Google Shape;143;p16"/>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144" name="Google Shape;144;p16"/>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5" name="Google Shape;145;p16"/>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46" name="Google Shape;146;p16"/>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47" name="Google Shape;147;p16"/>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8" name="Google Shape;148;p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1">
  <p:cSld name="TITLE_8_2_5_1_2">
    <p:spTree>
      <p:nvGrpSpPr>
        <p:cNvPr id="1442" name="Shape 1442"/>
        <p:cNvGrpSpPr/>
        <p:nvPr/>
      </p:nvGrpSpPr>
      <p:grpSpPr>
        <a:xfrm>
          <a:off x="0" y="0"/>
          <a:ext cx="0" cy="0"/>
          <a:chOff x="0" y="0"/>
          <a:chExt cx="0" cy="0"/>
        </a:xfrm>
      </p:grpSpPr>
      <p:sp>
        <p:nvSpPr>
          <p:cNvPr id="1443" name="Google Shape;1443;p15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44" name="Google Shape;1444;p15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445" name="Google Shape;1445;p15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446" name="Google Shape;1446;p152"/>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1447" name="Google Shape;1447;p1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48" name="Google Shape;1448;p1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1">
  <p:cSld name="TITLE_8_2_5_2">
    <p:spTree>
      <p:nvGrpSpPr>
        <p:cNvPr id="1449" name="Shape 1449"/>
        <p:cNvGrpSpPr/>
        <p:nvPr/>
      </p:nvGrpSpPr>
      <p:grpSpPr>
        <a:xfrm>
          <a:off x="0" y="0"/>
          <a:ext cx="0" cy="0"/>
          <a:chOff x="0" y="0"/>
          <a:chExt cx="0" cy="0"/>
        </a:xfrm>
      </p:grpSpPr>
      <p:sp>
        <p:nvSpPr>
          <p:cNvPr id="1450" name="Google Shape;1450;p153"/>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51" name="Google Shape;1451;p153"/>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452" name="Google Shape;1452;p153"/>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453" name="Google Shape;1453;p153"/>
          <p:cNvSpPr txBox="1"/>
          <p:nvPr>
            <p:ph idx="2" type="body"/>
          </p:nvPr>
        </p:nvSpPr>
        <p:spPr>
          <a:xfrm>
            <a:off x="3864304"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454" name="Google Shape;1454;p153"/>
          <p:cNvSpPr txBox="1"/>
          <p:nvPr>
            <p:ph idx="3" type="body"/>
          </p:nvPr>
        </p:nvSpPr>
        <p:spPr>
          <a:xfrm>
            <a:off x="64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455" name="Google Shape;1455;p1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56" name="Google Shape;1456;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Map">
  <p:cSld name="CUSTOM_6_1_1_1">
    <p:bg>
      <p:bgPr>
        <a:solidFill>
          <a:schemeClr val="accent3"/>
        </a:solidFill>
      </p:bgPr>
    </p:bg>
    <p:spTree>
      <p:nvGrpSpPr>
        <p:cNvPr id="1457" name="Shape 1457"/>
        <p:cNvGrpSpPr/>
        <p:nvPr/>
      </p:nvGrpSpPr>
      <p:grpSpPr>
        <a:xfrm>
          <a:off x="0" y="0"/>
          <a:ext cx="0" cy="0"/>
          <a:chOff x="0" y="0"/>
          <a:chExt cx="0" cy="0"/>
        </a:xfrm>
      </p:grpSpPr>
      <p:pic>
        <p:nvPicPr>
          <p:cNvPr id="1458" name="Google Shape;1458;p154"/>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1459" name="Google Shape;1459;p154"/>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1460" name="Google Shape;1460;p154"/>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61" name="Google Shape;1461;p154"/>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62" name="Google Shape;1462;p154"/>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1463" name="Google Shape;1463;p15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Map 2">
  <p:cSld name="CUSTOM_6_1_1_1_1">
    <p:bg>
      <p:bgPr>
        <a:solidFill>
          <a:schemeClr val="accent3"/>
        </a:solidFill>
      </p:bgPr>
    </p:bg>
    <p:spTree>
      <p:nvGrpSpPr>
        <p:cNvPr id="1464" name="Shape 1464"/>
        <p:cNvGrpSpPr/>
        <p:nvPr/>
      </p:nvGrpSpPr>
      <p:grpSpPr>
        <a:xfrm>
          <a:off x="0" y="0"/>
          <a:ext cx="0" cy="0"/>
          <a:chOff x="0" y="0"/>
          <a:chExt cx="0" cy="0"/>
        </a:xfrm>
      </p:grpSpPr>
      <p:sp>
        <p:nvSpPr>
          <p:cNvPr id="1465" name="Google Shape;1465;p155"/>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66" name="Google Shape;1466;p155"/>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67" name="Google Shape;1467;p155"/>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1468" name="Google Shape;1468;p155"/>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BLANK_1_1_1_1_1_1_1">
    <p:spTree>
      <p:nvGrpSpPr>
        <p:cNvPr id="1469" name="Shape 1469"/>
        <p:cNvGrpSpPr/>
        <p:nvPr/>
      </p:nvGrpSpPr>
      <p:grpSpPr>
        <a:xfrm>
          <a:off x="0" y="0"/>
          <a:ext cx="0" cy="0"/>
          <a:chOff x="0" y="0"/>
          <a:chExt cx="0" cy="0"/>
        </a:xfrm>
      </p:grpSpPr>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p:cSld name="BLANK_1_1_1_1_1_1_1_1">
    <p:spTree>
      <p:nvGrpSpPr>
        <p:cNvPr id="1470" name="Shape 1470"/>
        <p:cNvGrpSpPr/>
        <p:nvPr/>
      </p:nvGrpSpPr>
      <p:grpSpPr>
        <a:xfrm>
          <a:off x="0" y="0"/>
          <a:ext cx="0" cy="0"/>
          <a:chOff x="0" y="0"/>
          <a:chExt cx="0" cy="0"/>
        </a:xfrm>
      </p:grpSpPr>
      <p:sp>
        <p:nvSpPr>
          <p:cNvPr id="1471" name="Google Shape;1471;p157"/>
          <p:cNvSpPr/>
          <p:nvPr/>
        </p:nvSpPr>
        <p:spPr>
          <a:xfrm>
            <a:off x="5933727" y="2108991"/>
            <a:ext cx="3221400" cy="30345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72" name="Google Shape;1472;p157"/>
          <p:cNvSpPr/>
          <p:nvPr>
            <p:ph idx="2" type="pic"/>
          </p:nvPr>
        </p:nvSpPr>
        <p:spPr>
          <a:xfrm>
            <a:off x="858211" y="2061788"/>
            <a:ext cx="1019700" cy="1019700"/>
          </a:xfrm>
          <a:prstGeom prst="ellipse">
            <a:avLst/>
          </a:prstGeom>
          <a:noFill/>
          <a:ln>
            <a:noFill/>
          </a:ln>
        </p:spPr>
      </p:sp>
      <p:cxnSp>
        <p:nvCxnSpPr>
          <p:cNvPr id="1473" name="Google Shape;1473;p157"/>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sp>
        <p:nvSpPr>
          <p:cNvPr id="1474" name="Google Shape;1474;p157"/>
          <p:cNvSpPr/>
          <p:nvPr/>
        </p:nvSpPr>
        <p:spPr>
          <a:xfrm>
            <a:off x="2736220" y="3366"/>
            <a:ext cx="6407700" cy="23934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75" name="Google Shape;1475;p157"/>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76" name="Google Shape;1476;p157"/>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77" name="Google Shape;1477;p157"/>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478" name="Google Shape;1478;p157"/>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p:cSld name="BLANK_1_1_1_1_1_1_1_1_1">
    <p:spTree>
      <p:nvGrpSpPr>
        <p:cNvPr id="1479" name="Shape 1479"/>
        <p:cNvGrpSpPr/>
        <p:nvPr/>
      </p:nvGrpSpPr>
      <p:grpSpPr>
        <a:xfrm>
          <a:off x="0" y="0"/>
          <a:ext cx="0" cy="0"/>
          <a:chOff x="0" y="0"/>
          <a:chExt cx="0" cy="0"/>
        </a:xfrm>
      </p:grpSpPr>
      <p:sp>
        <p:nvSpPr>
          <p:cNvPr id="1480" name="Google Shape;1480;p158"/>
          <p:cNvSpPr/>
          <p:nvPr/>
        </p:nvSpPr>
        <p:spPr>
          <a:xfrm>
            <a:off x="2747338" y="2108991"/>
            <a:ext cx="6407700" cy="30345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81" name="Google Shape;1481;p158"/>
          <p:cNvSpPr/>
          <p:nvPr>
            <p:ph idx="2" type="pic"/>
          </p:nvPr>
        </p:nvSpPr>
        <p:spPr>
          <a:xfrm>
            <a:off x="858211" y="2061788"/>
            <a:ext cx="1019700" cy="1019700"/>
          </a:xfrm>
          <a:prstGeom prst="ellipse">
            <a:avLst/>
          </a:prstGeom>
          <a:noFill/>
          <a:ln>
            <a:noFill/>
          </a:ln>
        </p:spPr>
      </p:sp>
      <p:sp>
        <p:nvSpPr>
          <p:cNvPr id="1482" name="Google Shape;1482;p158"/>
          <p:cNvSpPr/>
          <p:nvPr/>
        </p:nvSpPr>
        <p:spPr>
          <a:xfrm>
            <a:off x="2736220" y="3366"/>
            <a:ext cx="6407700" cy="2162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83" name="Google Shape;1483;p15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84" name="Google Shape;1484;p15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85" name="Google Shape;1485;p158"/>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486" name="Google Shape;1486;p158"/>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1">
  <p:cSld name="BLANK_1_1_1_1_1_1_1_1_1_1">
    <p:spTree>
      <p:nvGrpSpPr>
        <p:cNvPr id="1487" name="Shape 1487"/>
        <p:cNvGrpSpPr/>
        <p:nvPr/>
      </p:nvGrpSpPr>
      <p:grpSpPr>
        <a:xfrm>
          <a:off x="0" y="0"/>
          <a:ext cx="0" cy="0"/>
          <a:chOff x="0" y="0"/>
          <a:chExt cx="0" cy="0"/>
        </a:xfrm>
      </p:grpSpPr>
      <p:sp>
        <p:nvSpPr>
          <p:cNvPr id="1488" name="Google Shape;1488;p159"/>
          <p:cNvSpPr/>
          <p:nvPr/>
        </p:nvSpPr>
        <p:spPr>
          <a:xfrm>
            <a:off x="2747350" y="1976475"/>
            <a:ext cx="6407700" cy="31671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89" name="Google Shape;1489;p159"/>
          <p:cNvSpPr/>
          <p:nvPr>
            <p:ph idx="2" type="pic"/>
          </p:nvPr>
        </p:nvSpPr>
        <p:spPr>
          <a:xfrm>
            <a:off x="858211" y="2061788"/>
            <a:ext cx="1019700" cy="1019700"/>
          </a:xfrm>
          <a:prstGeom prst="ellipse">
            <a:avLst/>
          </a:prstGeom>
          <a:noFill/>
          <a:ln>
            <a:noFill/>
          </a:ln>
        </p:spPr>
      </p:sp>
      <p:sp>
        <p:nvSpPr>
          <p:cNvPr id="1490" name="Google Shape;1490;p159"/>
          <p:cNvSpPr/>
          <p:nvPr/>
        </p:nvSpPr>
        <p:spPr>
          <a:xfrm>
            <a:off x="2747350" y="3375"/>
            <a:ext cx="6396600" cy="19731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91" name="Google Shape;1491;p159"/>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92" name="Google Shape;1492;p159"/>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93" name="Google Shape;1493;p159"/>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494" name="Google Shape;1494;p159"/>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Light">
  <p:cSld name="CUSTOM_6_2">
    <p:bg>
      <p:bgPr>
        <a:solidFill>
          <a:srgbClr val="F5F5F5"/>
        </a:solidFill>
      </p:bgPr>
    </p:bg>
    <p:spTree>
      <p:nvGrpSpPr>
        <p:cNvPr id="1495" name="Shape 1495"/>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1496" name="Shape 1496"/>
        <p:cNvGrpSpPr/>
        <p:nvPr/>
      </p:nvGrpSpPr>
      <p:grpSpPr>
        <a:xfrm>
          <a:off x="0" y="0"/>
          <a:ext cx="0" cy="0"/>
          <a:chOff x="0" y="0"/>
          <a:chExt cx="0" cy="0"/>
        </a:xfrm>
      </p:grpSpPr>
      <p:sp>
        <p:nvSpPr>
          <p:cNvPr id="1497" name="Google Shape;1497;p161"/>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498" name="Google Shape;1498;p161"/>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1499" name="Google Shape;1499;p161"/>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500" name="Google Shape;1500;p161"/>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49" name="Shape 149"/>
        <p:cNvGrpSpPr/>
        <p:nvPr/>
      </p:nvGrpSpPr>
      <p:grpSpPr>
        <a:xfrm>
          <a:off x="0" y="0"/>
          <a:ext cx="0" cy="0"/>
          <a:chOff x="0" y="0"/>
          <a:chExt cx="0" cy="0"/>
        </a:xfrm>
      </p:grpSpPr>
      <p:sp>
        <p:nvSpPr>
          <p:cNvPr id="150" name="Google Shape;150;p1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1" name="Google Shape;151;p17"/>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2" name="Google Shape;152;p17"/>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3" name="Google Shape;153;p17"/>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4" name="Google Shape;154;p17"/>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5" name="Google Shape;155;p17"/>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6" name="Google Shape;156;p17"/>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7" name="Google Shape;157;p17"/>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8" name="Google Shape;158;p17"/>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9" name="Google Shape;159;p17"/>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0" name="Google Shape;160;p17"/>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61" name="Google Shape;161;p17"/>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2" name="Google Shape;162;p17"/>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63" name="Google Shape;163;p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4" name="Google Shape;164;p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3Col-CenterAlign">
  <p:cSld name="TITLE_3_2_1">
    <p:spTree>
      <p:nvGrpSpPr>
        <p:cNvPr id="1501" name="Shape 1501"/>
        <p:cNvGrpSpPr/>
        <p:nvPr/>
      </p:nvGrpSpPr>
      <p:grpSpPr>
        <a:xfrm>
          <a:off x="0" y="0"/>
          <a:ext cx="0" cy="0"/>
          <a:chOff x="0" y="0"/>
          <a:chExt cx="0" cy="0"/>
        </a:xfrm>
      </p:grpSpPr>
      <p:sp>
        <p:nvSpPr>
          <p:cNvPr id="1502" name="Google Shape;1502;p162"/>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03" name="Google Shape;1503;p162"/>
          <p:cNvSpPr txBox="1"/>
          <p:nvPr>
            <p:ph idx="1" type="body"/>
          </p:nvPr>
        </p:nvSpPr>
        <p:spPr>
          <a:xfrm>
            <a:off x="344500" y="2171700"/>
            <a:ext cx="27597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04" name="Google Shape;1504;p162"/>
          <p:cNvSpPr txBox="1"/>
          <p:nvPr>
            <p:ph idx="2" type="body"/>
          </p:nvPr>
        </p:nvSpPr>
        <p:spPr>
          <a:xfrm>
            <a:off x="3200400" y="2171700"/>
            <a:ext cx="27432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05" name="Google Shape;1505;p162"/>
          <p:cNvSpPr txBox="1"/>
          <p:nvPr>
            <p:ph idx="3" type="subTitle"/>
          </p:nvPr>
        </p:nvSpPr>
        <p:spPr>
          <a:xfrm>
            <a:off x="344500" y="1828800"/>
            <a:ext cx="27597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sp>
        <p:nvSpPr>
          <p:cNvPr id="1506" name="Google Shape;1506;p162"/>
          <p:cNvSpPr txBox="1"/>
          <p:nvPr>
            <p:ph idx="4" type="subTitle"/>
          </p:nvPr>
        </p:nvSpPr>
        <p:spPr>
          <a:xfrm>
            <a:off x="3200400" y="1828800"/>
            <a:ext cx="27432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sp>
        <p:nvSpPr>
          <p:cNvPr id="1507" name="Google Shape;1507;p162"/>
          <p:cNvSpPr txBox="1"/>
          <p:nvPr>
            <p:ph idx="5" type="body"/>
          </p:nvPr>
        </p:nvSpPr>
        <p:spPr>
          <a:xfrm>
            <a:off x="6057900" y="2171700"/>
            <a:ext cx="27432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08" name="Google Shape;1508;p162"/>
          <p:cNvSpPr txBox="1"/>
          <p:nvPr>
            <p:ph idx="6" type="subTitle"/>
          </p:nvPr>
        </p:nvSpPr>
        <p:spPr>
          <a:xfrm>
            <a:off x="6057900" y="1828800"/>
            <a:ext cx="27432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cxnSp>
        <p:nvCxnSpPr>
          <p:cNvPr id="1509" name="Google Shape;1509;p162"/>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510" name="Google Shape;1510;p162"/>
          <p:cNvSpPr/>
          <p:nvPr/>
        </p:nvSpPr>
        <p:spPr>
          <a:xfrm>
            <a:off x="4422375"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1494">
          <p15:clr>
            <a:srgbClr val="FA7B17"/>
          </p15:clr>
        </p15:guide>
        <p15:guide id="2" pos="1566">
          <p15:clr>
            <a:srgbClr val="FA7B17"/>
          </p15:clr>
        </p15:guide>
        <p15:guide id="3" pos="2844">
          <p15:clr>
            <a:srgbClr val="FA7B17"/>
          </p15:clr>
        </p15:guide>
        <p15:guide id="4" pos="2916">
          <p15:clr>
            <a:srgbClr val="FA7B17"/>
          </p15:clr>
        </p15:guide>
        <p15:guide id="5" pos="4194">
          <p15:clr>
            <a:srgbClr val="FA7B17"/>
          </p15:clr>
        </p15:guide>
        <p15:guide id="6" pos="4266">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Light 1_no_subtitle">
  <p:cSld name="CUSTOM_2_5">
    <p:bg>
      <p:bgPr>
        <a:solidFill>
          <a:srgbClr val="000000">
            <a:alpha val="0"/>
          </a:srgbClr>
        </a:solidFill>
      </p:bgPr>
    </p:bg>
    <p:spTree>
      <p:nvGrpSpPr>
        <p:cNvPr id="1511" name="Shape 1511"/>
        <p:cNvGrpSpPr/>
        <p:nvPr/>
      </p:nvGrpSpPr>
      <p:grpSpPr>
        <a:xfrm>
          <a:off x="0" y="0"/>
          <a:ext cx="0" cy="0"/>
          <a:chOff x="0" y="0"/>
          <a:chExt cx="0" cy="0"/>
        </a:xfrm>
      </p:grpSpPr>
      <p:sp>
        <p:nvSpPr>
          <p:cNvPr id="1512" name="Google Shape;1512;p163"/>
          <p:cNvSpPr txBox="1"/>
          <p:nvPr>
            <p:ph type="title"/>
          </p:nvPr>
        </p:nvSpPr>
        <p:spPr>
          <a:xfrm>
            <a:off x="330279" y="495300"/>
            <a:ext cx="82563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pic>
        <p:nvPicPr>
          <p:cNvPr id="1513" name="Google Shape;1513;p16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14" name="Google Shape;1514;p1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515" name="Shape 1515"/>
        <p:cNvGrpSpPr/>
        <p:nvPr/>
      </p:nvGrpSpPr>
      <p:grpSpPr>
        <a:xfrm>
          <a:off x="0" y="0"/>
          <a:ext cx="0" cy="0"/>
          <a:chOff x="0" y="0"/>
          <a:chExt cx="0" cy="0"/>
        </a:xfrm>
      </p:grpSpPr>
      <p:pic>
        <p:nvPicPr>
          <p:cNvPr id="1516" name="Google Shape;1516;p16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17" name="Google Shape;1517;p1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18" name="Google Shape;1518;p16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519" name="Google Shape;1519;p16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520" name="Google Shape;1520;p16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4Col-LeftAlign-Icons">
  <p:cSld name="TITLE_5_2">
    <p:spTree>
      <p:nvGrpSpPr>
        <p:cNvPr id="1521" name="Shape 1521"/>
        <p:cNvGrpSpPr/>
        <p:nvPr/>
      </p:nvGrpSpPr>
      <p:grpSpPr>
        <a:xfrm>
          <a:off x="0" y="0"/>
          <a:ext cx="0" cy="0"/>
          <a:chOff x="0" y="0"/>
          <a:chExt cx="0" cy="0"/>
        </a:xfrm>
      </p:grpSpPr>
      <p:sp>
        <p:nvSpPr>
          <p:cNvPr id="1522" name="Google Shape;1522;p165"/>
          <p:cNvSpPr txBox="1"/>
          <p:nvPr>
            <p:ph idx="1" type="body"/>
          </p:nvPr>
        </p:nvSpPr>
        <p:spPr>
          <a:xfrm>
            <a:off x="342900" y="2628900"/>
            <a:ext cx="2028900" cy="1714500"/>
          </a:xfrm>
          <a:prstGeom prst="rect">
            <a:avLst/>
          </a:prstGeom>
          <a:noFill/>
          <a:ln>
            <a:noFill/>
          </a:ln>
        </p:spPr>
        <p:txBody>
          <a:bodyPr anchorCtr="0" anchor="t" bIns="0" lIns="0" spcFirstLastPara="1" rIns="0" wrap="square" tIns="0">
            <a:noAutofit/>
          </a:bodyPr>
          <a:lstStyle>
            <a:lvl1pPr indent="-285750" lvl="0" marL="457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1pPr>
            <a:lvl2pPr indent="-285750" lvl="1" marL="914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2pPr>
            <a:lvl3pPr indent="-285750" lvl="2" marL="1371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3pPr>
            <a:lvl4pPr indent="-285750" lvl="3" marL="1828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4pPr>
            <a:lvl5pPr indent="-285750" lvl="4" marL="22860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5pPr>
            <a:lvl6pPr indent="-285750" lvl="5" marL="2743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6pPr>
            <a:lvl7pPr indent="-285750" lvl="6" marL="3200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7pPr>
            <a:lvl8pPr indent="-285750" lvl="7" marL="3657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8pPr>
            <a:lvl9pPr indent="-285750" lvl="8" marL="4114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9pPr>
          </a:lstStyle>
          <a:p/>
        </p:txBody>
      </p:sp>
      <p:sp>
        <p:nvSpPr>
          <p:cNvPr id="1523" name="Google Shape;1523;p165"/>
          <p:cNvSpPr txBox="1"/>
          <p:nvPr>
            <p:ph idx="2" type="subTitle"/>
          </p:nvPr>
        </p:nvSpPr>
        <p:spPr>
          <a:xfrm>
            <a:off x="342900" y="2286000"/>
            <a:ext cx="20289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9pPr>
          </a:lstStyle>
          <a:p/>
        </p:txBody>
      </p:sp>
      <p:sp>
        <p:nvSpPr>
          <p:cNvPr id="1524" name="Google Shape;1524;p165"/>
          <p:cNvSpPr txBox="1"/>
          <p:nvPr>
            <p:ph idx="3" type="body"/>
          </p:nvPr>
        </p:nvSpPr>
        <p:spPr>
          <a:xfrm>
            <a:off x="2486025" y="2628900"/>
            <a:ext cx="2028900" cy="1714500"/>
          </a:xfrm>
          <a:prstGeom prst="rect">
            <a:avLst/>
          </a:prstGeom>
          <a:noFill/>
          <a:ln>
            <a:noFill/>
          </a:ln>
        </p:spPr>
        <p:txBody>
          <a:bodyPr anchorCtr="0" anchor="t" bIns="0" lIns="0" spcFirstLastPara="1" rIns="0" wrap="square" tIns="0">
            <a:noAutofit/>
          </a:bodyPr>
          <a:lstStyle>
            <a:lvl1pPr indent="-285750" lvl="0" marL="457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1pPr>
            <a:lvl2pPr indent="-285750" lvl="1" marL="914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2pPr>
            <a:lvl3pPr indent="-285750" lvl="2" marL="1371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3pPr>
            <a:lvl4pPr indent="-285750" lvl="3" marL="1828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4pPr>
            <a:lvl5pPr indent="-285750" lvl="4" marL="22860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5pPr>
            <a:lvl6pPr indent="-285750" lvl="5" marL="2743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6pPr>
            <a:lvl7pPr indent="-285750" lvl="6" marL="3200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7pPr>
            <a:lvl8pPr indent="-285750" lvl="7" marL="3657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8pPr>
            <a:lvl9pPr indent="-285750" lvl="8" marL="4114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9pPr>
          </a:lstStyle>
          <a:p/>
        </p:txBody>
      </p:sp>
      <p:sp>
        <p:nvSpPr>
          <p:cNvPr id="1525" name="Google Shape;1525;p165"/>
          <p:cNvSpPr txBox="1"/>
          <p:nvPr>
            <p:ph idx="4" type="subTitle"/>
          </p:nvPr>
        </p:nvSpPr>
        <p:spPr>
          <a:xfrm>
            <a:off x="2486025" y="2286000"/>
            <a:ext cx="20289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9pPr>
          </a:lstStyle>
          <a:p/>
        </p:txBody>
      </p:sp>
      <p:sp>
        <p:nvSpPr>
          <p:cNvPr id="1526" name="Google Shape;1526;p165"/>
          <p:cNvSpPr txBox="1"/>
          <p:nvPr>
            <p:ph idx="5" type="body"/>
          </p:nvPr>
        </p:nvSpPr>
        <p:spPr>
          <a:xfrm>
            <a:off x="4629150" y="2628900"/>
            <a:ext cx="2028900" cy="1714500"/>
          </a:xfrm>
          <a:prstGeom prst="rect">
            <a:avLst/>
          </a:prstGeom>
          <a:noFill/>
          <a:ln>
            <a:noFill/>
          </a:ln>
        </p:spPr>
        <p:txBody>
          <a:bodyPr anchorCtr="0" anchor="t" bIns="0" lIns="0" spcFirstLastPara="1" rIns="0" wrap="square" tIns="0">
            <a:noAutofit/>
          </a:bodyPr>
          <a:lstStyle>
            <a:lvl1pPr indent="-285750" lvl="0" marL="457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1pPr>
            <a:lvl2pPr indent="-285750" lvl="1" marL="914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2pPr>
            <a:lvl3pPr indent="-285750" lvl="2" marL="1371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3pPr>
            <a:lvl4pPr indent="-285750" lvl="3" marL="1828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4pPr>
            <a:lvl5pPr indent="-285750" lvl="4" marL="22860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5pPr>
            <a:lvl6pPr indent="-285750" lvl="5" marL="2743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6pPr>
            <a:lvl7pPr indent="-285750" lvl="6" marL="3200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7pPr>
            <a:lvl8pPr indent="-285750" lvl="7" marL="3657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8pPr>
            <a:lvl9pPr indent="-285750" lvl="8" marL="4114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9pPr>
          </a:lstStyle>
          <a:p/>
        </p:txBody>
      </p:sp>
      <p:sp>
        <p:nvSpPr>
          <p:cNvPr id="1527" name="Google Shape;1527;p165"/>
          <p:cNvSpPr txBox="1"/>
          <p:nvPr>
            <p:ph idx="6" type="subTitle"/>
          </p:nvPr>
        </p:nvSpPr>
        <p:spPr>
          <a:xfrm>
            <a:off x="4629150" y="2286000"/>
            <a:ext cx="20289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9pPr>
          </a:lstStyle>
          <a:p/>
        </p:txBody>
      </p:sp>
      <p:sp>
        <p:nvSpPr>
          <p:cNvPr id="1528" name="Google Shape;1528;p165"/>
          <p:cNvSpPr txBox="1"/>
          <p:nvPr>
            <p:ph idx="7" type="body"/>
          </p:nvPr>
        </p:nvSpPr>
        <p:spPr>
          <a:xfrm>
            <a:off x="6772275" y="2628900"/>
            <a:ext cx="2028900" cy="1714500"/>
          </a:xfrm>
          <a:prstGeom prst="rect">
            <a:avLst/>
          </a:prstGeom>
          <a:noFill/>
          <a:ln>
            <a:noFill/>
          </a:ln>
        </p:spPr>
        <p:txBody>
          <a:bodyPr anchorCtr="0" anchor="t" bIns="0" lIns="0" spcFirstLastPara="1" rIns="0" wrap="square" tIns="0">
            <a:noAutofit/>
          </a:bodyPr>
          <a:lstStyle>
            <a:lvl1pPr indent="-285750" lvl="0" marL="457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1pPr>
            <a:lvl2pPr indent="-285750" lvl="1" marL="914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2pPr>
            <a:lvl3pPr indent="-285750" lvl="2" marL="1371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3pPr>
            <a:lvl4pPr indent="-285750" lvl="3" marL="1828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4pPr>
            <a:lvl5pPr indent="-285750" lvl="4" marL="22860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5pPr>
            <a:lvl6pPr indent="-285750" lvl="5" marL="27432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6pPr>
            <a:lvl7pPr indent="-285750" lvl="6" marL="32004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7pPr>
            <a:lvl8pPr indent="-285750" lvl="7" marL="36576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8pPr>
            <a:lvl9pPr indent="-285750" lvl="8" marL="4114800" marR="0" rtl="0" algn="l">
              <a:lnSpc>
                <a:spcPct val="150000"/>
              </a:lnSpc>
              <a:spcBef>
                <a:spcPts val="0"/>
              </a:spcBef>
              <a:spcAft>
                <a:spcPts val="0"/>
              </a:spcAft>
              <a:buClr>
                <a:srgbClr val="000000"/>
              </a:buClr>
              <a:buSzPts val="900"/>
              <a:buFont typeface="Montserrat"/>
              <a:buChar char="■"/>
              <a:defRPr b="0" i="0" sz="900" u="none" cap="none" strike="noStrike">
                <a:solidFill>
                  <a:srgbClr val="000000"/>
                </a:solidFill>
                <a:latin typeface="Montserrat"/>
                <a:ea typeface="Montserrat"/>
                <a:cs typeface="Montserrat"/>
                <a:sym typeface="Montserrat"/>
              </a:defRPr>
            </a:lvl9pPr>
          </a:lstStyle>
          <a:p/>
        </p:txBody>
      </p:sp>
      <p:sp>
        <p:nvSpPr>
          <p:cNvPr id="1529" name="Google Shape;1529;p165"/>
          <p:cNvSpPr txBox="1"/>
          <p:nvPr>
            <p:ph idx="8" type="subTitle"/>
          </p:nvPr>
        </p:nvSpPr>
        <p:spPr>
          <a:xfrm>
            <a:off x="6772275" y="2286000"/>
            <a:ext cx="20289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Montserrat SemiBold"/>
                <a:ea typeface="Montserrat SemiBold"/>
                <a:cs typeface="Montserrat SemiBold"/>
                <a:sym typeface="Montserrat SemiBold"/>
              </a:defRPr>
            </a:lvl9pPr>
          </a:lstStyle>
          <a:p/>
        </p:txBody>
      </p:sp>
      <p:sp>
        <p:nvSpPr>
          <p:cNvPr id="1530" name="Google Shape;1530;p165"/>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31" name="Google Shape;1531;p165"/>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1532" name="Google Shape;1532;p165"/>
          <p:cNvSpPr/>
          <p:nvPr/>
        </p:nvSpPr>
        <p:spPr>
          <a:xfrm>
            <a:off x="342900" y="1485900"/>
            <a:ext cx="599100" cy="599100"/>
          </a:xfrm>
          <a:prstGeom prst="ellipse">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5"/>
          <p:cNvSpPr/>
          <p:nvPr/>
        </p:nvSpPr>
        <p:spPr>
          <a:xfrm>
            <a:off x="2486025" y="1485900"/>
            <a:ext cx="599100" cy="599100"/>
          </a:xfrm>
          <a:prstGeom prst="ellipse">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5"/>
          <p:cNvSpPr/>
          <p:nvPr/>
        </p:nvSpPr>
        <p:spPr>
          <a:xfrm>
            <a:off x="4629150" y="1485900"/>
            <a:ext cx="599100" cy="599100"/>
          </a:xfrm>
          <a:prstGeom prst="ellipse">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5"/>
          <p:cNvSpPr/>
          <p:nvPr/>
        </p:nvSpPr>
        <p:spPr>
          <a:xfrm>
            <a:off x="6772275" y="1485900"/>
            <a:ext cx="599100" cy="599100"/>
          </a:xfrm>
          <a:prstGeom prst="ellipse">
            <a:avLst/>
          </a:prstGeom>
          <a:solidFill>
            <a:schemeClr val="accent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36" name="Google Shape;1536;p165"/>
          <p:cNvCxnSpPr/>
          <p:nvPr/>
        </p:nvCxnSpPr>
        <p:spPr>
          <a:xfrm>
            <a:off x="0" y="4687488"/>
            <a:ext cx="9153300" cy="0"/>
          </a:xfrm>
          <a:prstGeom prst="straightConnector1">
            <a:avLst/>
          </a:prstGeom>
          <a:noFill/>
          <a:ln cap="flat" cmpd="sng" w="9525">
            <a:solidFill>
              <a:schemeClr val="accent4"/>
            </a:solidFill>
            <a:prstDash val="solid"/>
            <a:round/>
            <a:headEnd len="sm" w="sm" type="none"/>
            <a:tailEnd len="sm" w="sm" type="none"/>
          </a:ln>
        </p:spPr>
      </p:cxnSp>
    </p:spTree>
  </p:cSld>
  <p:clrMapOvr>
    <a:masterClrMapping/>
  </p:clrMapOvr>
  <p:extLst>
    <p:ext uri="{DCECCB84-F9BA-43D5-87BE-67443E8EF086}">
      <p15:sldGuideLst>
        <p15:guide id="1" pos="216">
          <p15:clr>
            <a:srgbClr val="FA7B17"/>
          </p15:clr>
        </p15:guide>
        <p15:guide id="2" pos="1494">
          <p15:clr>
            <a:srgbClr val="FA7B17"/>
          </p15:clr>
        </p15:guide>
        <p15:guide id="3" pos="1566">
          <p15:clr>
            <a:srgbClr val="FA7B17"/>
          </p15:clr>
        </p15:guide>
        <p15:guide id="4" pos="2844">
          <p15:clr>
            <a:srgbClr val="FA7B17"/>
          </p15:clr>
        </p15:guide>
        <p15:guide id="5" pos="2916">
          <p15:clr>
            <a:srgbClr val="FA7B17"/>
          </p15:clr>
        </p15:guide>
        <p15:guide id="6" pos="4194">
          <p15:clr>
            <a:srgbClr val="FA7B17"/>
          </p15:clr>
        </p15:guide>
        <p15:guide id="7" pos="4266">
          <p15:clr>
            <a:srgbClr val="FA7B17"/>
          </p15:clr>
        </p15:guide>
        <p15:guide id="8" orient="horz" pos="936">
          <p15:clr>
            <a:srgbClr val="FA7B17"/>
          </p15:clr>
        </p15:guide>
        <p15:guide id="9" orient="horz" pos="1313">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Gutters" type="title">
  <p:cSld name="TITLE">
    <p:spTree>
      <p:nvGrpSpPr>
        <p:cNvPr id="1537" name="Shape 1537"/>
        <p:cNvGrpSpPr/>
        <p:nvPr/>
      </p:nvGrpSpPr>
      <p:grpSpPr>
        <a:xfrm>
          <a:off x="0" y="0"/>
          <a:ext cx="0" cy="0"/>
          <a:chOff x="0" y="0"/>
          <a:chExt cx="0" cy="0"/>
        </a:xfrm>
      </p:grpSpPr>
    </p:spTree>
  </p:cSld>
  <p:clrMapOvr>
    <a:masterClrMapping/>
  </p:clrMapOvr>
  <p:extLst>
    <p:ext uri="{DCECCB84-F9BA-43D5-87BE-67443E8EF086}">
      <p15:sldGuideLst>
        <p15:guide id="1" pos="216">
          <p15:clr>
            <a:srgbClr val="FA7B17"/>
          </p15:clr>
        </p15:guide>
        <p15:guide id="2" pos="594">
          <p15:clr>
            <a:srgbClr val="FA7B17"/>
          </p15:clr>
        </p15:guide>
        <p15:guide id="3" pos="1044">
          <p15:clr>
            <a:srgbClr val="FA7B17"/>
          </p15:clr>
        </p15:guide>
        <p15:guide id="4" pos="1116">
          <p15:clr>
            <a:srgbClr val="FA7B17"/>
          </p15:clr>
        </p15:guide>
        <p15:guide id="5" pos="1494">
          <p15:clr>
            <a:srgbClr val="FA7B17"/>
          </p15:clr>
        </p15:guide>
        <p15:guide id="6" pos="1944">
          <p15:clr>
            <a:srgbClr val="FA7B17"/>
          </p15:clr>
        </p15:guide>
        <p15:guide id="7" pos="2394">
          <p15:clr>
            <a:srgbClr val="FA7B17"/>
          </p15:clr>
        </p15:guide>
        <p15:guide id="8" pos="1566">
          <p15:clr>
            <a:srgbClr val="FA7B17"/>
          </p15:clr>
        </p15:guide>
        <p15:guide id="9" pos="2016">
          <p15:clr>
            <a:srgbClr val="FA7B17"/>
          </p15:clr>
        </p15:guide>
        <p15:guide id="10" pos="2466">
          <p15:clr>
            <a:srgbClr val="FA7B17"/>
          </p15:clr>
        </p15:guide>
        <p15:guide id="11" pos="2844">
          <p15:clr>
            <a:srgbClr val="FA7B17"/>
          </p15:clr>
        </p15:guide>
        <p15:guide id="12" pos="2916">
          <p15:clr>
            <a:srgbClr val="FA7B17"/>
          </p15:clr>
        </p15:guide>
        <p15:guide id="13" pos="3294">
          <p15:clr>
            <a:srgbClr val="FA7B17"/>
          </p15:clr>
        </p15:guide>
        <p15:guide id="14" pos="3366">
          <p15:clr>
            <a:srgbClr val="FA7B17"/>
          </p15:clr>
        </p15:guide>
        <p15:guide id="15" pos="3744">
          <p15:clr>
            <a:srgbClr val="FA7B17"/>
          </p15:clr>
        </p15:guide>
        <p15:guide id="16" pos="3816">
          <p15:clr>
            <a:srgbClr val="FA7B17"/>
          </p15:clr>
        </p15:guide>
        <p15:guide id="17" pos="4194">
          <p15:clr>
            <a:srgbClr val="FA7B17"/>
          </p15:clr>
        </p15:guide>
        <p15:guide id="18" pos="4266">
          <p15:clr>
            <a:srgbClr val="FA7B17"/>
          </p15:clr>
        </p15:guide>
        <p15:guide id="19" pos="4644">
          <p15:clr>
            <a:srgbClr val="FA7B17"/>
          </p15:clr>
        </p15:guide>
        <p15:guide id="20" pos="4716">
          <p15:clr>
            <a:srgbClr val="FA7B17"/>
          </p15:clr>
        </p15:guide>
        <p15:guide id="21" pos="5094">
          <p15:clr>
            <a:srgbClr val="FA7B17"/>
          </p15:clr>
        </p15:guide>
        <p15:guide id="22" pos="5166">
          <p15:clr>
            <a:srgbClr val="FA7B17"/>
          </p15:clr>
        </p15:guide>
        <p15:guide id="23" pos="666">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Showcase-CenterAlign">
  <p:cSld name="TITLE_6_3">
    <p:spTree>
      <p:nvGrpSpPr>
        <p:cNvPr id="1538" name="Shape 1538"/>
        <p:cNvGrpSpPr/>
        <p:nvPr/>
      </p:nvGrpSpPr>
      <p:grpSpPr>
        <a:xfrm>
          <a:off x="0" y="0"/>
          <a:ext cx="0" cy="0"/>
          <a:chOff x="0" y="0"/>
          <a:chExt cx="0" cy="0"/>
        </a:xfrm>
      </p:grpSpPr>
      <p:sp>
        <p:nvSpPr>
          <p:cNvPr id="1539" name="Google Shape;1539;p167"/>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2400">
                <a:latin typeface="DM Sans"/>
                <a:ea typeface="DM Sans"/>
                <a:cs typeface="DM Sans"/>
                <a:sym typeface="DM Sans"/>
              </a:defRPr>
            </a:lvl1pPr>
            <a:lvl2pPr lvl="1" rtl="0">
              <a:spcBef>
                <a:spcPts val="0"/>
              </a:spcBef>
              <a:spcAft>
                <a:spcPts val="0"/>
              </a:spcAft>
              <a:buNone/>
              <a:defRPr sz="700">
                <a:latin typeface="DM Sans"/>
                <a:ea typeface="DM Sans"/>
                <a:cs typeface="DM Sans"/>
                <a:sym typeface="DM Sans"/>
              </a:defRPr>
            </a:lvl2pPr>
            <a:lvl3pPr lvl="2" rtl="0">
              <a:spcBef>
                <a:spcPts val="0"/>
              </a:spcBef>
              <a:spcAft>
                <a:spcPts val="0"/>
              </a:spcAft>
              <a:buNone/>
              <a:defRPr sz="700">
                <a:latin typeface="DM Sans"/>
                <a:ea typeface="DM Sans"/>
                <a:cs typeface="DM Sans"/>
                <a:sym typeface="DM Sans"/>
              </a:defRPr>
            </a:lvl3pPr>
            <a:lvl4pPr lvl="3" rtl="0">
              <a:spcBef>
                <a:spcPts val="0"/>
              </a:spcBef>
              <a:spcAft>
                <a:spcPts val="0"/>
              </a:spcAft>
              <a:buNone/>
              <a:defRPr sz="700">
                <a:latin typeface="DM Sans"/>
                <a:ea typeface="DM Sans"/>
                <a:cs typeface="DM Sans"/>
                <a:sym typeface="DM Sans"/>
              </a:defRPr>
            </a:lvl4pPr>
            <a:lvl5pPr lvl="4" rtl="0">
              <a:spcBef>
                <a:spcPts val="0"/>
              </a:spcBef>
              <a:spcAft>
                <a:spcPts val="0"/>
              </a:spcAft>
              <a:buNone/>
              <a:defRPr sz="700">
                <a:latin typeface="DM Sans"/>
                <a:ea typeface="DM Sans"/>
                <a:cs typeface="DM Sans"/>
                <a:sym typeface="DM Sans"/>
              </a:defRPr>
            </a:lvl5pPr>
            <a:lvl6pPr lvl="5" rtl="0">
              <a:spcBef>
                <a:spcPts val="0"/>
              </a:spcBef>
              <a:spcAft>
                <a:spcPts val="0"/>
              </a:spcAft>
              <a:buNone/>
              <a:defRPr sz="700">
                <a:latin typeface="DM Sans"/>
                <a:ea typeface="DM Sans"/>
                <a:cs typeface="DM Sans"/>
                <a:sym typeface="DM Sans"/>
              </a:defRPr>
            </a:lvl6pPr>
            <a:lvl7pPr lvl="6" rtl="0">
              <a:spcBef>
                <a:spcPts val="0"/>
              </a:spcBef>
              <a:spcAft>
                <a:spcPts val="0"/>
              </a:spcAft>
              <a:buNone/>
              <a:defRPr sz="700">
                <a:latin typeface="DM Sans"/>
                <a:ea typeface="DM Sans"/>
                <a:cs typeface="DM Sans"/>
                <a:sym typeface="DM Sans"/>
              </a:defRPr>
            </a:lvl7pPr>
            <a:lvl8pPr lvl="7" rtl="0">
              <a:spcBef>
                <a:spcPts val="0"/>
              </a:spcBef>
              <a:spcAft>
                <a:spcPts val="0"/>
              </a:spcAft>
              <a:buNone/>
              <a:defRPr sz="700">
                <a:latin typeface="DM Sans"/>
                <a:ea typeface="DM Sans"/>
                <a:cs typeface="DM Sans"/>
                <a:sym typeface="DM Sans"/>
              </a:defRPr>
            </a:lvl8pPr>
            <a:lvl9pPr lvl="8" rtl="0">
              <a:spcBef>
                <a:spcPts val="0"/>
              </a:spcBef>
              <a:spcAft>
                <a:spcPts val="0"/>
              </a:spcAft>
              <a:buNone/>
              <a:defRPr sz="700">
                <a:latin typeface="DM Sans"/>
                <a:ea typeface="DM Sans"/>
                <a:cs typeface="DM Sans"/>
                <a:sym typeface="DM Sans"/>
              </a:defRPr>
            </a:lvl9pPr>
          </a:lstStyle>
          <a:p/>
        </p:txBody>
      </p:sp>
      <p:sp>
        <p:nvSpPr>
          <p:cNvPr id="1540" name="Google Shape;1540;p167"/>
          <p:cNvSpPr/>
          <p:nvPr/>
        </p:nvSpPr>
        <p:spPr>
          <a:xfrm>
            <a:off x="0" y="1028700"/>
            <a:ext cx="9144000" cy="36576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16">
          <p15:clr>
            <a:srgbClr val="FA7B17"/>
          </p15:clr>
        </p15:guide>
        <p15:guide id="2" pos="594">
          <p15:clr>
            <a:srgbClr val="FA7B17"/>
          </p15:clr>
        </p15:guide>
        <p15:guide id="3" pos="1044">
          <p15:clr>
            <a:srgbClr val="FA7B17"/>
          </p15:clr>
        </p15:guide>
        <p15:guide id="4" pos="1116">
          <p15:clr>
            <a:srgbClr val="FA7B17"/>
          </p15:clr>
        </p15:guide>
        <p15:guide id="5" pos="1494">
          <p15:clr>
            <a:srgbClr val="FA7B17"/>
          </p15:clr>
        </p15:guide>
        <p15:guide id="6" pos="1944">
          <p15:clr>
            <a:srgbClr val="FA7B17"/>
          </p15:clr>
        </p15:guide>
        <p15:guide id="7" pos="2394">
          <p15:clr>
            <a:srgbClr val="FA7B17"/>
          </p15:clr>
        </p15:guide>
        <p15:guide id="8" pos="1566">
          <p15:clr>
            <a:srgbClr val="FA7B17"/>
          </p15:clr>
        </p15:guide>
        <p15:guide id="9" pos="2016">
          <p15:clr>
            <a:srgbClr val="FA7B17"/>
          </p15:clr>
        </p15:guide>
        <p15:guide id="10" pos="2466">
          <p15:clr>
            <a:srgbClr val="FA7B17"/>
          </p15:clr>
        </p15:guide>
        <p15:guide id="11" pos="2844">
          <p15:clr>
            <a:srgbClr val="FA7B17"/>
          </p15:clr>
        </p15:guide>
        <p15:guide id="12" pos="2916">
          <p15:clr>
            <a:srgbClr val="FA7B17"/>
          </p15:clr>
        </p15:guide>
        <p15:guide id="13" pos="3294">
          <p15:clr>
            <a:srgbClr val="FA7B17"/>
          </p15:clr>
        </p15:guide>
        <p15:guide id="14" pos="3366">
          <p15:clr>
            <a:srgbClr val="FA7B17"/>
          </p15:clr>
        </p15:guide>
        <p15:guide id="15" pos="3744">
          <p15:clr>
            <a:srgbClr val="FA7B17"/>
          </p15:clr>
        </p15:guide>
        <p15:guide id="16" pos="3816">
          <p15:clr>
            <a:srgbClr val="FA7B17"/>
          </p15:clr>
        </p15:guide>
        <p15:guide id="17" pos="4194">
          <p15:clr>
            <a:srgbClr val="FA7B17"/>
          </p15:clr>
        </p15:guide>
        <p15:guide id="18" pos="4266">
          <p15:clr>
            <a:srgbClr val="FA7B17"/>
          </p15:clr>
        </p15:guide>
        <p15:guide id="19" pos="4644">
          <p15:clr>
            <a:srgbClr val="FA7B17"/>
          </p15:clr>
        </p15:guide>
        <p15:guide id="20" pos="4716">
          <p15:clr>
            <a:srgbClr val="FA7B17"/>
          </p15:clr>
        </p15:guide>
        <p15:guide id="21" pos="5094">
          <p15:clr>
            <a:srgbClr val="FA7B17"/>
          </p15:clr>
        </p15:guide>
        <p15:guide id="22" pos="5166">
          <p15:clr>
            <a:srgbClr val="FA7B17"/>
          </p15:clr>
        </p15:guide>
        <p15:guide id="23" pos="666">
          <p15:clr>
            <a:srgbClr val="FA7B17"/>
          </p15:clr>
        </p15:guide>
        <p15:guide id="24" orient="horz" pos="864">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3Col-CenterAlign-Icons">
  <p:cSld name="TITLE_3_2_1_1">
    <p:spTree>
      <p:nvGrpSpPr>
        <p:cNvPr id="1541" name="Shape 1541"/>
        <p:cNvGrpSpPr/>
        <p:nvPr/>
      </p:nvGrpSpPr>
      <p:grpSpPr>
        <a:xfrm>
          <a:off x="0" y="0"/>
          <a:ext cx="0" cy="0"/>
          <a:chOff x="0" y="0"/>
          <a:chExt cx="0" cy="0"/>
        </a:xfrm>
      </p:grpSpPr>
      <p:sp>
        <p:nvSpPr>
          <p:cNvPr id="1542" name="Google Shape;1542;p168"/>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43" name="Google Shape;1543;p168"/>
          <p:cNvSpPr txBox="1"/>
          <p:nvPr>
            <p:ph idx="1" type="body"/>
          </p:nvPr>
        </p:nvSpPr>
        <p:spPr>
          <a:xfrm>
            <a:off x="344500" y="2628900"/>
            <a:ext cx="2759700" cy="17145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44" name="Google Shape;1544;p168"/>
          <p:cNvSpPr txBox="1"/>
          <p:nvPr>
            <p:ph idx="2" type="body"/>
          </p:nvPr>
        </p:nvSpPr>
        <p:spPr>
          <a:xfrm>
            <a:off x="3200400" y="2628900"/>
            <a:ext cx="2743200" cy="17145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45" name="Google Shape;1545;p168"/>
          <p:cNvSpPr txBox="1"/>
          <p:nvPr>
            <p:ph idx="3" type="subTitle"/>
          </p:nvPr>
        </p:nvSpPr>
        <p:spPr>
          <a:xfrm>
            <a:off x="344500" y="2286000"/>
            <a:ext cx="27597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sp>
        <p:nvSpPr>
          <p:cNvPr id="1546" name="Google Shape;1546;p168"/>
          <p:cNvSpPr txBox="1"/>
          <p:nvPr>
            <p:ph idx="4" type="subTitle"/>
          </p:nvPr>
        </p:nvSpPr>
        <p:spPr>
          <a:xfrm>
            <a:off x="3200400" y="2286000"/>
            <a:ext cx="27432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sp>
        <p:nvSpPr>
          <p:cNvPr id="1547" name="Google Shape;1547;p168"/>
          <p:cNvSpPr txBox="1"/>
          <p:nvPr>
            <p:ph idx="5" type="body"/>
          </p:nvPr>
        </p:nvSpPr>
        <p:spPr>
          <a:xfrm>
            <a:off x="6057900" y="2628900"/>
            <a:ext cx="2743200" cy="17145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48" name="Google Shape;1548;p168"/>
          <p:cNvSpPr txBox="1"/>
          <p:nvPr>
            <p:ph idx="6" type="subTitle"/>
          </p:nvPr>
        </p:nvSpPr>
        <p:spPr>
          <a:xfrm>
            <a:off x="6057900" y="2286000"/>
            <a:ext cx="27432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200">
                <a:latin typeface="Montserrat SemiBold"/>
                <a:ea typeface="Montserrat SemiBold"/>
                <a:cs typeface="Montserrat SemiBold"/>
                <a:sym typeface="Montserrat SemiBold"/>
              </a:defRPr>
            </a:lvl1pPr>
            <a:lvl2pPr lvl="1" rtl="0" algn="ctr">
              <a:spcBef>
                <a:spcPts val="0"/>
              </a:spcBef>
              <a:spcAft>
                <a:spcPts val="0"/>
              </a:spcAft>
              <a:buNone/>
              <a:defRPr sz="1200">
                <a:latin typeface="Montserrat SemiBold"/>
                <a:ea typeface="Montserrat SemiBold"/>
                <a:cs typeface="Montserrat SemiBold"/>
                <a:sym typeface="Montserrat SemiBold"/>
              </a:defRPr>
            </a:lvl2pPr>
            <a:lvl3pPr lvl="2" rtl="0" algn="ctr">
              <a:spcBef>
                <a:spcPts val="0"/>
              </a:spcBef>
              <a:spcAft>
                <a:spcPts val="0"/>
              </a:spcAft>
              <a:buNone/>
              <a:defRPr sz="1200">
                <a:latin typeface="Montserrat SemiBold"/>
                <a:ea typeface="Montserrat SemiBold"/>
                <a:cs typeface="Montserrat SemiBold"/>
                <a:sym typeface="Montserrat SemiBold"/>
              </a:defRPr>
            </a:lvl3pPr>
            <a:lvl4pPr lvl="3" rtl="0" algn="ctr">
              <a:spcBef>
                <a:spcPts val="0"/>
              </a:spcBef>
              <a:spcAft>
                <a:spcPts val="0"/>
              </a:spcAft>
              <a:buNone/>
              <a:defRPr sz="1200">
                <a:latin typeface="Montserrat SemiBold"/>
                <a:ea typeface="Montserrat SemiBold"/>
                <a:cs typeface="Montserrat SemiBold"/>
                <a:sym typeface="Montserrat SemiBold"/>
              </a:defRPr>
            </a:lvl4pPr>
            <a:lvl5pPr lvl="4" rtl="0" algn="ctr">
              <a:spcBef>
                <a:spcPts val="0"/>
              </a:spcBef>
              <a:spcAft>
                <a:spcPts val="0"/>
              </a:spcAft>
              <a:buNone/>
              <a:defRPr sz="1200">
                <a:latin typeface="Montserrat SemiBold"/>
                <a:ea typeface="Montserrat SemiBold"/>
                <a:cs typeface="Montserrat SemiBold"/>
                <a:sym typeface="Montserrat SemiBold"/>
              </a:defRPr>
            </a:lvl5pPr>
            <a:lvl6pPr lvl="5" rtl="0" algn="ctr">
              <a:spcBef>
                <a:spcPts val="0"/>
              </a:spcBef>
              <a:spcAft>
                <a:spcPts val="0"/>
              </a:spcAft>
              <a:buNone/>
              <a:defRPr sz="1200">
                <a:latin typeface="Montserrat SemiBold"/>
                <a:ea typeface="Montserrat SemiBold"/>
                <a:cs typeface="Montserrat SemiBold"/>
                <a:sym typeface="Montserrat SemiBold"/>
              </a:defRPr>
            </a:lvl6pPr>
            <a:lvl7pPr lvl="6" rtl="0" algn="ctr">
              <a:spcBef>
                <a:spcPts val="0"/>
              </a:spcBef>
              <a:spcAft>
                <a:spcPts val="0"/>
              </a:spcAft>
              <a:buNone/>
              <a:defRPr sz="1200">
                <a:latin typeface="Montserrat SemiBold"/>
                <a:ea typeface="Montserrat SemiBold"/>
                <a:cs typeface="Montserrat SemiBold"/>
                <a:sym typeface="Montserrat SemiBold"/>
              </a:defRPr>
            </a:lvl7pPr>
            <a:lvl8pPr lvl="7" rtl="0" algn="ctr">
              <a:spcBef>
                <a:spcPts val="0"/>
              </a:spcBef>
              <a:spcAft>
                <a:spcPts val="0"/>
              </a:spcAft>
              <a:buNone/>
              <a:defRPr sz="1200">
                <a:latin typeface="Montserrat SemiBold"/>
                <a:ea typeface="Montserrat SemiBold"/>
                <a:cs typeface="Montserrat SemiBold"/>
                <a:sym typeface="Montserrat SemiBold"/>
              </a:defRPr>
            </a:lvl8pPr>
            <a:lvl9pPr lvl="8" rtl="0" algn="ctr">
              <a:spcBef>
                <a:spcPts val="0"/>
              </a:spcBef>
              <a:spcAft>
                <a:spcPts val="0"/>
              </a:spcAft>
              <a:buNone/>
              <a:defRPr sz="1200">
                <a:latin typeface="Montserrat SemiBold"/>
                <a:ea typeface="Montserrat SemiBold"/>
                <a:cs typeface="Montserrat SemiBold"/>
                <a:sym typeface="Montserrat SemiBold"/>
              </a:defRPr>
            </a:lvl9pPr>
          </a:lstStyle>
          <a:p/>
        </p:txBody>
      </p:sp>
      <p:sp>
        <p:nvSpPr>
          <p:cNvPr id="1549" name="Google Shape;1549;p168"/>
          <p:cNvSpPr/>
          <p:nvPr/>
        </p:nvSpPr>
        <p:spPr>
          <a:xfrm>
            <a:off x="1415025" y="1485900"/>
            <a:ext cx="598800" cy="5988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0" name="Google Shape;1550;p168"/>
          <p:cNvSpPr/>
          <p:nvPr/>
        </p:nvSpPr>
        <p:spPr>
          <a:xfrm>
            <a:off x="4272525" y="1485900"/>
            <a:ext cx="598800" cy="5988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1" name="Google Shape;1551;p168"/>
          <p:cNvSpPr/>
          <p:nvPr/>
        </p:nvSpPr>
        <p:spPr>
          <a:xfrm>
            <a:off x="7130025" y="1485900"/>
            <a:ext cx="598800" cy="5988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1552" name="Google Shape;1552;p168"/>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553" name="Google Shape;1553;p168"/>
          <p:cNvSpPr/>
          <p:nvPr/>
        </p:nvSpPr>
        <p:spPr>
          <a:xfrm>
            <a:off x="4422375"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1944">
          <p15:clr>
            <a:srgbClr val="FA7B17"/>
          </p15:clr>
        </p15:guide>
        <p15:guide id="2" pos="2016">
          <p15:clr>
            <a:srgbClr val="FA7B17"/>
          </p15:clr>
        </p15:guide>
        <p15:guide id="3" pos="3744">
          <p15:clr>
            <a:srgbClr val="FA7B17"/>
          </p15:clr>
        </p15:guide>
        <p15:guide id="4" pos="3816">
          <p15:clr>
            <a:srgbClr val="FA7B17"/>
          </p15:clr>
        </p15:guide>
        <p15:guide id="5" orient="horz" pos="936">
          <p15:clr>
            <a:srgbClr val="FA7B17"/>
          </p15:clr>
        </p15:guide>
        <p15:guide id="6" orient="horz" pos="1313">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1">
  <p:cSld name="TITLE_1_2_2">
    <p:spTree>
      <p:nvGrpSpPr>
        <p:cNvPr id="1554" name="Shape 1554"/>
        <p:cNvGrpSpPr/>
        <p:nvPr/>
      </p:nvGrpSpPr>
      <p:grpSpPr>
        <a:xfrm>
          <a:off x="0" y="0"/>
          <a:ext cx="0" cy="0"/>
          <a:chOff x="0" y="0"/>
          <a:chExt cx="0" cy="0"/>
        </a:xfrm>
      </p:grpSpPr>
      <p:pic>
        <p:nvPicPr>
          <p:cNvPr id="1555" name="Google Shape;1555;p169"/>
          <p:cNvPicPr preferRelativeResize="0"/>
          <p:nvPr/>
        </p:nvPicPr>
        <p:blipFill>
          <a:blip r:embed="rId2">
            <a:alphaModFix/>
          </a:blip>
          <a:stretch>
            <a:fillRect/>
          </a:stretch>
        </p:blipFill>
        <p:spPr>
          <a:xfrm>
            <a:off x="345091" y="4800600"/>
            <a:ext cx="621975" cy="173735"/>
          </a:xfrm>
          <a:prstGeom prst="rect">
            <a:avLst/>
          </a:prstGeom>
          <a:noFill/>
          <a:ln>
            <a:noFill/>
          </a:ln>
        </p:spPr>
      </p:pic>
      <p:sp>
        <p:nvSpPr>
          <p:cNvPr id="1556" name="Google Shape;1556;p169"/>
          <p:cNvSpPr txBox="1"/>
          <p:nvPr>
            <p:ph type="title"/>
          </p:nvPr>
        </p:nvSpPr>
        <p:spPr>
          <a:xfrm>
            <a:off x="345088" y="516600"/>
            <a:ext cx="8455800" cy="342900"/>
          </a:xfrm>
          <a:prstGeom prst="rect">
            <a:avLst/>
          </a:prstGeom>
          <a:noFill/>
          <a:ln>
            <a:noFill/>
          </a:ln>
        </p:spPr>
        <p:txBody>
          <a:bodyPr anchorCtr="0" anchor="b" bIns="0" lIns="0" spcFirstLastPara="1" rIns="0" wrap="square" tIns="0">
            <a:noAutofit/>
          </a:bodyPr>
          <a:lstStyle>
            <a:lvl1pPr lvl="0" rtl="0">
              <a:lnSpc>
                <a:spcPct val="88000"/>
              </a:lnSpc>
              <a:spcBef>
                <a:spcPts val="0"/>
              </a:spcBef>
              <a:spcAft>
                <a:spcPts val="0"/>
              </a:spcAft>
              <a:buNone/>
              <a:defRPr b="1">
                <a:solidFill>
                  <a:srgbClr val="1B2329"/>
                </a:solidFill>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169"/>
          <p:cNvSpPr/>
          <p:nvPr/>
        </p:nvSpPr>
        <p:spPr>
          <a:xfrm>
            <a:off x="-75" y="1033350"/>
            <a:ext cx="9144000" cy="3593700"/>
          </a:xfrm>
          <a:prstGeom prst="rect">
            <a:avLst/>
          </a:prstGeom>
          <a:solidFill>
            <a:srgbClr val="F5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8" name="Google Shape;1558;p169"/>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559" name="Google Shape;1559;p169"/>
          <p:cNvSpPr txBox="1"/>
          <p:nvPr>
            <p:ph idx="1" type="subTitle"/>
          </p:nvPr>
        </p:nvSpPr>
        <p:spPr>
          <a:xfrm>
            <a:off x="5342425" y="4626900"/>
            <a:ext cx="3465300" cy="516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0" sz="600">
                <a:solidFill>
                  <a:srgbClr val="1B2329"/>
                </a:solidFill>
              </a:defRPr>
            </a:lvl1pPr>
            <a:lvl2pPr lvl="1" rtl="0">
              <a:spcBef>
                <a:spcPts val="0"/>
              </a:spcBef>
              <a:spcAft>
                <a:spcPts val="0"/>
              </a:spcAft>
              <a:buNone/>
              <a:defRPr>
                <a:solidFill>
                  <a:srgbClr val="1B2329"/>
                </a:solidFill>
              </a:defRPr>
            </a:lvl2pPr>
            <a:lvl3pPr lvl="2" rtl="0">
              <a:spcBef>
                <a:spcPts val="0"/>
              </a:spcBef>
              <a:spcAft>
                <a:spcPts val="0"/>
              </a:spcAft>
              <a:buNone/>
              <a:defRPr>
                <a:solidFill>
                  <a:srgbClr val="1B2329"/>
                </a:solidFill>
              </a:defRPr>
            </a:lvl3pPr>
            <a:lvl4pPr lvl="3" rtl="0">
              <a:spcBef>
                <a:spcPts val="0"/>
              </a:spcBef>
              <a:spcAft>
                <a:spcPts val="0"/>
              </a:spcAft>
              <a:buNone/>
              <a:defRPr>
                <a:solidFill>
                  <a:srgbClr val="1B2329"/>
                </a:solidFill>
              </a:defRPr>
            </a:lvl4pPr>
            <a:lvl5pPr lvl="4" rtl="0">
              <a:spcBef>
                <a:spcPts val="0"/>
              </a:spcBef>
              <a:spcAft>
                <a:spcPts val="0"/>
              </a:spcAft>
              <a:buNone/>
              <a:defRPr>
                <a:solidFill>
                  <a:srgbClr val="1B2329"/>
                </a:solidFill>
              </a:defRPr>
            </a:lvl5pPr>
            <a:lvl6pPr lvl="5" rtl="0">
              <a:spcBef>
                <a:spcPts val="0"/>
              </a:spcBef>
              <a:spcAft>
                <a:spcPts val="0"/>
              </a:spcAft>
              <a:buNone/>
              <a:defRPr>
                <a:solidFill>
                  <a:srgbClr val="1B2329"/>
                </a:solidFill>
              </a:defRPr>
            </a:lvl6pPr>
            <a:lvl7pPr lvl="6" rtl="0">
              <a:spcBef>
                <a:spcPts val="0"/>
              </a:spcBef>
              <a:spcAft>
                <a:spcPts val="0"/>
              </a:spcAft>
              <a:buNone/>
              <a:defRPr>
                <a:solidFill>
                  <a:srgbClr val="1B2329"/>
                </a:solidFill>
              </a:defRPr>
            </a:lvl7pPr>
            <a:lvl8pPr lvl="7" rtl="0">
              <a:spcBef>
                <a:spcPts val="0"/>
              </a:spcBef>
              <a:spcAft>
                <a:spcPts val="0"/>
              </a:spcAft>
              <a:buNone/>
              <a:defRPr>
                <a:solidFill>
                  <a:srgbClr val="1B2329"/>
                </a:solidFill>
              </a:defRPr>
            </a:lvl8pPr>
            <a:lvl9pPr lvl="8" rtl="0">
              <a:spcBef>
                <a:spcPts val="0"/>
              </a:spcBef>
              <a:spcAft>
                <a:spcPts val="0"/>
              </a:spcAft>
              <a:buNone/>
              <a:defRPr>
                <a:solidFill>
                  <a:srgbClr val="1B2329"/>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3">
  <p:cSld name="TITLE_1_1_1">
    <p:spTree>
      <p:nvGrpSpPr>
        <p:cNvPr id="1560" name="Shape 1560"/>
        <p:cNvGrpSpPr/>
        <p:nvPr/>
      </p:nvGrpSpPr>
      <p:grpSpPr>
        <a:xfrm>
          <a:off x="0" y="0"/>
          <a:ext cx="0" cy="0"/>
          <a:chOff x="0" y="0"/>
          <a:chExt cx="0" cy="0"/>
        </a:xfrm>
      </p:grpSpPr>
      <p:sp>
        <p:nvSpPr>
          <p:cNvPr id="1561" name="Google Shape;1561;p170"/>
          <p:cNvSpPr/>
          <p:nvPr/>
        </p:nvSpPr>
        <p:spPr>
          <a:xfrm>
            <a:off x="4999525" y="0"/>
            <a:ext cx="4144500" cy="5143500"/>
          </a:xfrm>
          <a:prstGeom prst="rect">
            <a:avLst/>
          </a:prstGeom>
          <a:gradFill>
            <a:gsLst>
              <a:gs pos="0">
                <a:srgbClr val="0080FF"/>
              </a:gs>
              <a:gs pos="100000">
                <a:srgbClr val="40CFFF"/>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b="1" sz="700">
              <a:latin typeface="Montserrat"/>
              <a:ea typeface="Montserrat"/>
              <a:cs typeface="Montserrat"/>
              <a:sym typeface="Montserrat"/>
            </a:endParaRPr>
          </a:p>
        </p:txBody>
      </p:sp>
      <p:pic>
        <p:nvPicPr>
          <p:cNvPr id="1562" name="Google Shape;1562;p170"/>
          <p:cNvPicPr preferRelativeResize="0"/>
          <p:nvPr/>
        </p:nvPicPr>
        <p:blipFill>
          <a:blip r:embed="rId2">
            <a:alphaModFix/>
          </a:blip>
          <a:stretch>
            <a:fillRect/>
          </a:stretch>
        </p:blipFill>
        <p:spPr>
          <a:xfrm>
            <a:off x="345091" y="4800600"/>
            <a:ext cx="621975" cy="173736"/>
          </a:xfrm>
          <a:prstGeom prst="rect">
            <a:avLst/>
          </a:prstGeom>
          <a:noFill/>
          <a:ln>
            <a:noFill/>
          </a:ln>
        </p:spPr>
      </p:pic>
      <p:sp>
        <p:nvSpPr>
          <p:cNvPr id="1563" name="Google Shape;1563;p170"/>
          <p:cNvSpPr txBox="1"/>
          <p:nvPr>
            <p:ph type="title"/>
          </p:nvPr>
        </p:nvSpPr>
        <p:spPr>
          <a:xfrm>
            <a:off x="345088" y="516600"/>
            <a:ext cx="4282800" cy="3936600"/>
          </a:xfrm>
          <a:prstGeom prst="rect">
            <a:avLst/>
          </a:prstGeom>
          <a:noFill/>
          <a:ln>
            <a:noFill/>
          </a:ln>
        </p:spPr>
        <p:txBody>
          <a:bodyPr anchorCtr="0" anchor="ctr" bIns="0" lIns="0" spcFirstLastPara="1" rIns="0" wrap="square" tIns="0">
            <a:noAutofit/>
          </a:bodyPr>
          <a:lstStyle>
            <a:lvl1pPr lvl="0" rtl="0">
              <a:lnSpc>
                <a:spcPct val="88000"/>
              </a:lnSpc>
              <a:spcBef>
                <a:spcPts val="0"/>
              </a:spcBef>
              <a:spcAft>
                <a:spcPts val="0"/>
              </a:spcAft>
              <a:buNone/>
              <a:defRPr b="1" sz="21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64" name="Google Shape;1564;p170"/>
          <p:cNvSpPr/>
          <p:nvPr/>
        </p:nvSpPr>
        <p:spPr>
          <a:xfrm>
            <a:off x="5342425" y="901513"/>
            <a:ext cx="603300" cy="603300"/>
          </a:xfrm>
          <a:prstGeom prst="ellipse">
            <a:avLst/>
          </a:prstGeom>
          <a:solidFill>
            <a:schemeClr val="lt1"/>
          </a:solidFill>
          <a:ln>
            <a:noFill/>
          </a:ln>
          <a:effectLst>
            <a:outerShdw blurRad="342900" rotWithShape="0" algn="bl" dir="5400000" dist="114300">
              <a:srgbClr val="000000">
                <a:alpha val="14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200">
              <a:solidFill>
                <a:srgbClr val="1B2329"/>
              </a:solidFill>
              <a:latin typeface="Montserrat"/>
              <a:ea typeface="Montserrat"/>
              <a:cs typeface="Montserrat"/>
              <a:sym typeface="Montserrat"/>
            </a:endParaRPr>
          </a:p>
        </p:txBody>
      </p:sp>
      <p:sp>
        <p:nvSpPr>
          <p:cNvPr id="1565" name="Google Shape;1565;p170"/>
          <p:cNvSpPr txBox="1"/>
          <p:nvPr>
            <p:ph idx="1" type="subTitle"/>
          </p:nvPr>
        </p:nvSpPr>
        <p:spPr>
          <a:xfrm>
            <a:off x="6057163" y="901513"/>
            <a:ext cx="2744100" cy="6036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None/>
              <a:defRPr sz="700">
                <a:solidFill>
                  <a:srgbClr val="FFFFFF"/>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66" name="Google Shape;1566;p170"/>
          <p:cNvSpPr txBox="1"/>
          <p:nvPr>
            <p:ph idx="2" type="subTitle"/>
          </p:nvPr>
        </p:nvSpPr>
        <p:spPr>
          <a:xfrm>
            <a:off x="5342350" y="901513"/>
            <a:ext cx="603600" cy="603600"/>
          </a:xfrm>
          <a:prstGeom prst="rect">
            <a:avLst/>
          </a:prstGeom>
          <a:noFill/>
          <a:ln>
            <a:noFill/>
          </a:ln>
        </p:spPr>
        <p:txBody>
          <a:bodyPr anchorCtr="0" anchor="ctr" bIns="45725" lIns="45725" spcFirstLastPara="1" rIns="45725" wrap="square" tIns="45725">
            <a:noAutofit/>
          </a:bodyPr>
          <a:lstStyle>
            <a:lvl1pPr lvl="0" rtl="0" algn="ctr">
              <a:spcBef>
                <a:spcPts val="0"/>
              </a:spcBef>
              <a:spcAft>
                <a:spcPts val="0"/>
              </a:spcAft>
              <a:buNone/>
              <a:defRPr b="0" sz="700">
                <a:solidFill>
                  <a:srgbClr val="1B2329"/>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cxnSp>
        <p:nvCxnSpPr>
          <p:cNvPr id="1567" name="Google Shape;1567;p170"/>
          <p:cNvCxnSpPr/>
          <p:nvPr/>
        </p:nvCxnSpPr>
        <p:spPr>
          <a:xfrm>
            <a:off x="345088" y="4626900"/>
            <a:ext cx="4313100" cy="0"/>
          </a:xfrm>
          <a:prstGeom prst="straightConnector1">
            <a:avLst/>
          </a:prstGeom>
          <a:noFill/>
          <a:ln cap="flat" cmpd="sng" w="9525">
            <a:solidFill>
              <a:srgbClr val="DBDBDB"/>
            </a:solidFill>
            <a:prstDash val="solid"/>
            <a:round/>
            <a:headEnd len="med" w="med" type="none"/>
            <a:tailEnd len="med" w="med" type="none"/>
          </a:ln>
        </p:spPr>
      </p:cxnSp>
      <p:cxnSp>
        <p:nvCxnSpPr>
          <p:cNvPr id="1568" name="Google Shape;1568;p170"/>
          <p:cNvCxnSpPr>
            <a:stCxn id="1569" idx="3"/>
          </p:cNvCxnSpPr>
          <p:nvPr/>
        </p:nvCxnSpPr>
        <p:spPr>
          <a:xfrm>
            <a:off x="5342425" y="4626900"/>
            <a:ext cx="3458700" cy="0"/>
          </a:xfrm>
          <a:prstGeom prst="straightConnector1">
            <a:avLst/>
          </a:prstGeom>
          <a:noFill/>
          <a:ln cap="flat" cmpd="sng" w="9525">
            <a:solidFill>
              <a:srgbClr val="80BFFF"/>
            </a:solidFill>
            <a:prstDash val="solid"/>
            <a:round/>
            <a:headEnd len="med" w="med" type="none"/>
            <a:tailEnd len="med" w="med" type="none"/>
          </a:ln>
        </p:spPr>
      </p:cxnSp>
      <p:sp>
        <p:nvSpPr>
          <p:cNvPr id="1570" name="Google Shape;1570;p170"/>
          <p:cNvSpPr/>
          <p:nvPr/>
        </p:nvSpPr>
        <p:spPr>
          <a:xfrm>
            <a:off x="5342425" y="2014113"/>
            <a:ext cx="603300" cy="603300"/>
          </a:xfrm>
          <a:prstGeom prst="ellipse">
            <a:avLst/>
          </a:prstGeom>
          <a:solidFill>
            <a:schemeClr val="lt1"/>
          </a:solidFill>
          <a:ln>
            <a:noFill/>
          </a:ln>
          <a:effectLst>
            <a:outerShdw blurRad="342900" rotWithShape="0" algn="bl" dir="5400000" dist="114300">
              <a:srgbClr val="000000">
                <a:alpha val="14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200">
              <a:solidFill>
                <a:srgbClr val="1B2329"/>
              </a:solidFill>
              <a:latin typeface="Montserrat"/>
              <a:ea typeface="Montserrat"/>
              <a:cs typeface="Montserrat"/>
              <a:sym typeface="Montserrat"/>
            </a:endParaRPr>
          </a:p>
        </p:txBody>
      </p:sp>
      <p:sp>
        <p:nvSpPr>
          <p:cNvPr id="1571" name="Google Shape;1571;p170"/>
          <p:cNvSpPr/>
          <p:nvPr/>
        </p:nvSpPr>
        <p:spPr>
          <a:xfrm>
            <a:off x="5342425" y="3126713"/>
            <a:ext cx="603300" cy="603300"/>
          </a:xfrm>
          <a:prstGeom prst="ellipse">
            <a:avLst/>
          </a:prstGeom>
          <a:solidFill>
            <a:schemeClr val="lt1"/>
          </a:solidFill>
          <a:ln>
            <a:noFill/>
          </a:ln>
          <a:effectLst>
            <a:outerShdw blurRad="342900" rotWithShape="0" algn="bl" dir="5400000" dist="114300">
              <a:srgbClr val="000000">
                <a:alpha val="14000"/>
              </a:srgbClr>
            </a:outerShdw>
          </a:effectLst>
        </p:spPr>
        <p:txBody>
          <a:bodyPr anchorCtr="0" anchor="ctr" bIns="0" lIns="0" spcFirstLastPara="1" rIns="0" wrap="square" tIns="0">
            <a:noAutofit/>
          </a:bodyPr>
          <a:lstStyle/>
          <a:p>
            <a:pPr indent="0" lvl="0" marL="0" rtl="0" algn="ctr">
              <a:spcBef>
                <a:spcPts val="0"/>
              </a:spcBef>
              <a:spcAft>
                <a:spcPts val="0"/>
              </a:spcAft>
              <a:buNone/>
            </a:pPr>
            <a:r>
              <a:t/>
            </a:r>
            <a:endParaRPr sz="1200">
              <a:solidFill>
                <a:srgbClr val="1B2329"/>
              </a:solidFill>
              <a:latin typeface="Montserrat"/>
              <a:ea typeface="Montserrat"/>
              <a:cs typeface="Montserrat"/>
              <a:sym typeface="Montserrat"/>
            </a:endParaRPr>
          </a:p>
        </p:txBody>
      </p:sp>
      <p:sp>
        <p:nvSpPr>
          <p:cNvPr id="1572" name="Google Shape;1572;p170"/>
          <p:cNvSpPr txBox="1"/>
          <p:nvPr>
            <p:ph idx="3" type="subTitle"/>
          </p:nvPr>
        </p:nvSpPr>
        <p:spPr>
          <a:xfrm>
            <a:off x="6057163" y="2014038"/>
            <a:ext cx="2744100" cy="6036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None/>
              <a:defRPr sz="700">
                <a:solidFill>
                  <a:srgbClr val="FFFFFF"/>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73" name="Google Shape;1573;p170"/>
          <p:cNvSpPr txBox="1"/>
          <p:nvPr>
            <p:ph idx="4" type="subTitle"/>
          </p:nvPr>
        </p:nvSpPr>
        <p:spPr>
          <a:xfrm>
            <a:off x="6057163" y="3126563"/>
            <a:ext cx="2744100" cy="6036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None/>
              <a:defRPr sz="700">
                <a:solidFill>
                  <a:srgbClr val="FFFFFF"/>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74" name="Google Shape;1574;p170"/>
          <p:cNvSpPr txBox="1"/>
          <p:nvPr>
            <p:ph idx="5" type="subTitle"/>
          </p:nvPr>
        </p:nvSpPr>
        <p:spPr>
          <a:xfrm>
            <a:off x="5342350" y="2014113"/>
            <a:ext cx="603600" cy="603600"/>
          </a:xfrm>
          <a:prstGeom prst="rect">
            <a:avLst/>
          </a:prstGeom>
          <a:noFill/>
          <a:ln>
            <a:noFill/>
          </a:ln>
        </p:spPr>
        <p:txBody>
          <a:bodyPr anchorCtr="0" anchor="ctr" bIns="45725" lIns="45725" spcFirstLastPara="1" rIns="45725" wrap="square" tIns="45725">
            <a:noAutofit/>
          </a:bodyPr>
          <a:lstStyle>
            <a:lvl1pPr lvl="0" rtl="0" algn="ctr">
              <a:spcBef>
                <a:spcPts val="0"/>
              </a:spcBef>
              <a:spcAft>
                <a:spcPts val="0"/>
              </a:spcAft>
              <a:buNone/>
              <a:defRPr b="0" sz="700">
                <a:solidFill>
                  <a:srgbClr val="1B2329"/>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75" name="Google Shape;1575;p170"/>
          <p:cNvSpPr txBox="1"/>
          <p:nvPr>
            <p:ph idx="6" type="subTitle"/>
          </p:nvPr>
        </p:nvSpPr>
        <p:spPr>
          <a:xfrm>
            <a:off x="5342350" y="3126638"/>
            <a:ext cx="603600" cy="603600"/>
          </a:xfrm>
          <a:prstGeom prst="rect">
            <a:avLst/>
          </a:prstGeom>
          <a:noFill/>
          <a:ln>
            <a:noFill/>
          </a:ln>
        </p:spPr>
        <p:txBody>
          <a:bodyPr anchorCtr="0" anchor="ctr" bIns="45725" lIns="45725" spcFirstLastPara="1" rIns="45725" wrap="square" tIns="45725">
            <a:noAutofit/>
          </a:bodyPr>
          <a:lstStyle>
            <a:lvl1pPr lvl="0" rtl="0" algn="ctr">
              <a:spcBef>
                <a:spcPts val="0"/>
              </a:spcBef>
              <a:spcAft>
                <a:spcPts val="0"/>
              </a:spcAft>
              <a:buNone/>
              <a:defRPr b="0" sz="700">
                <a:solidFill>
                  <a:srgbClr val="1B2329"/>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76" name="Google Shape;1576;p170"/>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577" name="Google Shape;1577;p170"/>
          <p:cNvSpPr txBox="1"/>
          <p:nvPr>
            <p:ph idx="7" type="subTitle"/>
          </p:nvPr>
        </p:nvSpPr>
        <p:spPr>
          <a:xfrm>
            <a:off x="5342350" y="4626900"/>
            <a:ext cx="3465300" cy="5166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None/>
              <a:defRPr b="0" sz="600">
                <a:solidFill>
                  <a:schemeClr val="lt1"/>
                </a:solidFill>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Tree>
  </p:cSld>
  <p:clrMapOvr>
    <a:masterClrMapping/>
  </p:clrMapOvr>
  <p:extLst>
    <p:ext uri="{DCECCB84-F9BA-43D5-87BE-67443E8EF086}">
      <p15:sldGuideLst>
        <p15:guide id="1" orient="horz" pos="2699">
          <p15:clr>
            <a:srgbClr val="FA7B17"/>
          </p15:clr>
        </p15:guide>
        <p15:guide id="2" orient="horz" pos="1459">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itle + subtitle">
  <p:cSld name="Centered title + subtitle">
    <p:spTree>
      <p:nvGrpSpPr>
        <p:cNvPr id="1578" name="Shape 1578"/>
        <p:cNvGrpSpPr/>
        <p:nvPr/>
      </p:nvGrpSpPr>
      <p:grpSpPr>
        <a:xfrm>
          <a:off x="0" y="0"/>
          <a:ext cx="0" cy="0"/>
          <a:chOff x="0" y="0"/>
          <a:chExt cx="0" cy="0"/>
        </a:xfrm>
      </p:grpSpPr>
      <p:sp>
        <p:nvSpPr>
          <p:cNvPr id="1579" name="Google Shape;1579;p171"/>
          <p:cNvSpPr txBox="1"/>
          <p:nvPr>
            <p:ph type="title"/>
          </p:nvPr>
        </p:nvSpPr>
        <p:spPr>
          <a:xfrm>
            <a:off x="604267" y="782144"/>
            <a:ext cx="7935600" cy="37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80" name="Google Shape;1580;p171"/>
          <p:cNvSpPr txBox="1"/>
          <p:nvPr>
            <p:ph idx="1" type="body"/>
          </p:nvPr>
        </p:nvSpPr>
        <p:spPr>
          <a:xfrm>
            <a:off x="604267" y="1314597"/>
            <a:ext cx="7935600" cy="2763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90000"/>
              </a:lnSpc>
              <a:spcBef>
                <a:spcPts val="8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1581" name="Google Shape;1581;p171"/>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1582" name="Google Shape;1582;p171"/>
          <p:cNvCxnSpPr/>
          <p:nvPr/>
        </p:nvCxnSpPr>
        <p:spPr>
          <a:xfrm rot="10800000">
            <a:off x="28" y="4570847"/>
            <a:ext cx="9144000" cy="0"/>
          </a:xfrm>
          <a:prstGeom prst="straightConnector1">
            <a:avLst/>
          </a:prstGeom>
          <a:noFill/>
          <a:ln cap="flat" cmpd="sng" w="9525">
            <a:solidFill>
              <a:schemeClr val="accent6"/>
            </a:solidFill>
            <a:prstDash val="solid"/>
            <a:round/>
            <a:headEnd len="med" w="med" type="none"/>
            <a:tailEnd len="med" w="med" type="none"/>
          </a:ln>
        </p:spPr>
      </p:cxnSp>
      <p:sp>
        <p:nvSpPr>
          <p:cNvPr id="1583" name="Google Shape;1583;p171"/>
          <p:cNvSpPr txBox="1"/>
          <p:nvPr>
            <p:ph idx="12" type="sldNum"/>
          </p:nvPr>
        </p:nvSpPr>
        <p:spPr>
          <a:xfrm>
            <a:off x="8315775" y="4715606"/>
            <a:ext cx="228300" cy="2832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65" name="Shape 165"/>
        <p:cNvGrpSpPr/>
        <p:nvPr/>
      </p:nvGrpSpPr>
      <p:grpSpPr>
        <a:xfrm>
          <a:off x="0" y="0"/>
          <a:ext cx="0" cy="0"/>
          <a:chOff x="0" y="0"/>
          <a:chExt cx="0" cy="0"/>
        </a:xfrm>
      </p:grpSpPr>
      <p:sp>
        <p:nvSpPr>
          <p:cNvPr id="166" name="Google Shape;166;p18"/>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7" name="Google Shape;167;p1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68" name="Google Shape;168;p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9" name="Google Shape;169;p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LeftAlign">
  <p:cSld name="TITLE_3_5">
    <p:spTree>
      <p:nvGrpSpPr>
        <p:cNvPr id="1584" name="Shape 1584"/>
        <p:cNvGrpSpPr/>
        <p:nvPr/>
      </p:nvGrpSpPr>
      <p:grpSpPr>
        <a:xfrm>
          <a:off x="0" y="0"/>
          <a:ext cx="0" cy="0"/>
          <a:chOff x="0" y="0"/>
          <a:chExt cx="0" cy="0"/>
        </a:xfrm>
      </p:grpSpPr>
      <p:sp>
        <p:nvSpPr>
          <p:cNvPr id="1585" name="Google Shape;1585;p172"/>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1586" name="Google Shape;1586;p172"/>
          <p:cNvSpPr txBox="1"/>
          <p:nvPr>
            <p:ph idx="1" type="body"/>
          </p:nvPr>
        </p:nvSpPr>
        <p:spPr>
          <a:xfrm>
            <a:off x="342900" y="2171700"/>
            <a:ext cx="41721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87" name="Google Shape;1587;p172"/>
          <p:cNvSpPr txBox="1"/>
          <p:nvPr>
            <p:ph idx="2" type="body"/>
          </p:nvPr>
        </p:nvSpPr>
        <p:spPr>
          <a:xfrm>
            <a:off x="4629150" y="2171700"/>
            <a:ext cx="41721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1588" name="Google Shape;1588;p172"/>
          <p:cNvSpPr txBox="1"/>
          <p:nvPr>
            <p:ph idx="3" type="subTitle"/>
          </p:nvPr>
        </p:nvSpPr>
        <p:spPr>
          <a:xfrm>
            <a:off x="340975" y="1828800"/>
            <a:ext cx="41721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sp>
        <p:nvSpPr>
          <p:cNvPr id="1589" name="Google Shape;1589;p172"/>
          <p:cNvSpPr txBox="1"/>
          <p:nvPr>
            <p:ph idx="4" type="subTitle"/>
          </p:nvPr>
        </p:nvSpPr>
        <p:spPr>
          <a:xfrm>
            <a:off x="4629150" y="1828800"/>
            <a:ext cx="41391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cxnSp>
        <p:nvCxnSpPr>
          <p:cNvPr id="1590" name="Google Shape;1590;p172"/>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1591" name="Google Shape;1591;p172"/>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_2">
    <p:spTree>
      <p:nvGrpSpPr>
        <p:cNvPr id="1592" name="Shape 1592"/>
        <p:cNvGrpSpPr/>
        <p:nvPr/>
      </p:nvGrpSpPr>
      <p:grpSpPr>
        <a:xfrm>
          <a:off x="0" y="0"/>
          <a:ext cx="0" cy="0"/>
          <a:chOff x="0" y="0"/>
          <a:chExt cx="0" cy="0"/>
        </a:xfrm>
      </p:grpSpPr>
      <p:pic>
        <p:nvPicPr>
          <p:cNvPr id="1593" name="Google Shape;1593;p173"/>
          <p:cNvPicPr preferRelativeResize="0"/>
          <p:nvPr/>
        </p:nvPicPr>
        <p:blipFill>
          <a:blip r:embed="rId2">
            <a:alphaModFix/>
          </a:blip>
          <a:stretch>
            <a:fillRect/>
          </a:stretch>
        </p:blipFill>
        <p:spPr>
          <a:xfrm>
            <a:off x="345091" y="4800600"/>
            <a:ext cx="453418" cy="126653"/>
          </a:xfrm>
          <a:prstGeom prst="rect">
            <a:avLst/>
          </a:prstGeom>
          <a:noFill/>
          <a:ln>
            <a:noFill/>
          </a:ln>
        </p:spPr>
      </p:pic>
      <p:sp>
        <p:nvSpPr>
          <p:cNvPr id="1594" name="Google Shape;1594;p173"/>
          <p:cNvSpPr txBox="1"/>
          <p:nvPr>
            <p:ph type="title"/>
          </p:nvPr>
        </p:nvSpPr>
        <p:spPr>
          <a:xfrm>
            <a:off x="345088" y="516600"/>
            <a:ext cx="8455800" cy="342900"/>
          </a:xfrm>
          <a:prstGeom prst="rect">
            <a:avLst/>
          </a:prstGeom>
          <a:noFill/>
          <a:ln>
            <a:noFill/>
          </a:ln>
        </p:spPr>
        <p:txBody>
          <a:bodyPr anchorCtr="0" anchor="b" bIns="0" lIns="0" spcFirstLastPara="1" rIns="0" wrap="square" tIns="0">
            <a:noAutofit/>
          </a:bodyPr>
          <a:lstStyle>
            <a:lvl1pPr lvl="0" rtl="0">
              <a:lnSpc>
                <a:spcPct val="88000"/>
              </a:lnSpc>
              <a:spcBef>
                <a:spcPts val="0"/>
              </a:spcBef>
              <a:spcAft>
                <a:spcPts val="0"/>
              </a:spcAft>
              <a:buNone/>
              <a:defRPr b="1" sz="1400">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95" name="Google Shape;1595;p173"/>
          <p:cNvSpPr/>
          <p:nvPr/>
        </p:nvSpPr>
        <p:spPr>
          <a:xfrm>
            <a:off x="344500" y="342900"/>
            <a:ext cx="342900" cy="27600"/>
          </a:xfrm>
          <a:prstGeom prst="rect">
            <a:avLst/>
          </a:prstGeom>
          <a:solidFill>
            <a:srgbClr val="0080FF"/>
          </a:solidFill>
          <a:ln>
            <a:noFill/>
          </a:ln>
        </p:spPr>
        <p:txBody>
          <a:bodyPr anchorCtr="0" anchor="ctr" bIns="44325" lIns="44325" spcFirstLastPara="1" rIns="44325" wrap="square" tIns="44325">
            <a:noAutofit/>
          </a:bodyPr>
          <a:lstStyle/>
          <a:p>
            <a:pPr indent="0" lvl="0" marL="0" rtl="0" algn="l">
              <a:spcBef>
                <a:spcPts val="0"/>
              </a:spcBef>
              <a:spcAft>
                <a:spcPts val="0"/>
              </a:spcAft>
              <a:buNone/>
            </a:pPr>
            <a:r>
              <a:t/>
            </a:r>
            <a:endParaRPr sz="700"/>
          </a:p>
        </p:txBody>
      </p:sp>
      <p:sp>
        <p:nvSpPr>
          <p:cNvPr id="1596" name="Google Shape;1596;p173"/>
          <p:cNvSpPr txBox="1"/>
          <p:nvPr>
            <p:ph idx="1" type="subTitle"/>
          </p:nvPr>
        </p:nvSpPr>
        <p:spPr>
          <a:xfrm>
            <a:off x="5342425" y="4626900"/>
            <a:ext cx="3465300" cy="516600"/>
          </a:xfrm>
          <a:prstGeom prst="rect">
            <a:avLst/>
          </a:prstGeom>
          <a:noFill/>
          <a:ln>
            <a:noFill/>
          </a:ln>
        </p:spPr>
        <p:txBody>
          <a:bodyPr anchorCtr="0" anchor="ctr" bIns="88600" lIns="88600" spcFirstLastPara="1" rIns="88600" wrap="square" tIns="88600">
            <a:noAutofit/>
          </a:bodyPr>
          <a:lstStyle>
            <a:lvl1pPr lvl="0" rtl="0">
              <a:spcBef>
                <a:spcPts val="0"/>
              </a:spcBef>
              <a:spcAft>
                <a:spcPts val="0"/>
              </a:spcAft>
              <a:buNone/>
              <a:defRPr b="0" sz="600">
                <a:solidFill>
                  <a:srgbClr val="1B2329"/>
                </a:solidFill>
              </a:defRPr>
            </a:lvl1pPr>
            <a:lvl2pPr lvl="1" rtl="0">
              <a:spcBef>
                <a:spcPts val="0"/>
              </a:spcBef>
              <a:spcAft>
                <a:spcPts val="0"/>
              </a:spcAft>
              <a:buNone/>
              <a:defRPr sz="1400">
                <a:solidFill>
                  <a:srgbClr val="1B2329"/>
                </a:solidFill>
              </a:defRPr>
            </a:lvl2pPr>
            <a:lvl3pPr lvl="2" rtl="0">
              <a:spcBef>
                <a:spcPts val="0"/>
              </a:spcBef>
              <a:spcAft>
                <a:spcPts val="0"/>
              </a:spcAft>
              <a:buNone/>
              <a:defRPr sz="1400">
                <a:solidFill>
                  <a:srgbClr val="1B2329"/>
                </a:solidFill>
              </a:defRPr>
            </a:lvl3pPr>
            <a:lvl4pPr lvl="3" rtl="0">
              <a:spcBef>
                <a:spcPts val="0"/>
              </a:spcBef>
              <a:spcAft>
                <a:spcPts val="0"/>
              </a:spcAft>
              <a:buNone/>
              <a:defRPr sz="1400">
                <a:solidFill>
                  <a:srgbClr val="1B2329"/>
                </a:solidFill>
              </a:defRPr>
            </a:lvl4pPr>
            <a:lvl5pPr lvl="4" rtl="0">
              <a:spcBef>
                <a:spcPts val="0"/>
              </a:spcBef>
              <a:spcAft>
                <a:spcPts val="0"/>
              </a:spcAft>
              <a:buNone/>
              <a:defRPr sz="1400">
                <a:solidFill>
                  <a:srgbClr val="1B2329"/>
                </a:solidFill>
              </a:defRPr>
            </a:lvl5pPr>
            <a:lvl6pPr lvl="5" rtl="0">
              <a:spcBef>
                <a:spcPts val="0"/>
              </a:spcBef>
              <a:spcAft>
                <a:spcPts val="0"/>
              </a:spcAft>
              <a:buNone/>
              <a:defRPr sz="1400">
                <a:solidFill>
                  <a:srgbClr val="1B2329"/>
                </a:solidFill>
              </a:defRPr>
            </a:lvl6pPr>
            <a:lvl7pPr lvl="6" rtl="0">
              <a:spcBef>
                <a:spcPts val="0"/>
              </a:spcBef>
              <a:spcAft>
                <a:spcPts val="0"/>
              </a:spcAft>
              <a:buNone/>
              <a:defRPr sz="1400">
                <a:solidFill>
                  <a:srgbClr val="1B2329"/>
                </a:solidFill>
              </a:defRPr>
            </a:lvl7pPr>
            <a:lvl8pPr lvl="7" rtl="0">
              <a:spcBef>
                <a:spcPts val="0"/>
              </a:spcBef>
              <a:spcAft>
                <a:spcPts val="0"/>
              </a:spcAft>
              <a:buNone/>
              <a:defRPr sz="1400">
                <a:solidFill>
                  <a:srgbClr val="1B2329"/>
                </a:solidFill>
              </a:defRPr>
            </a:lvl8pPr>
            <a:lvl9pPr lvl="8" rtl="0">
              <a:spcBef>
                <a:spcPts val="0"/>
              </a:spcBef>
              <a:spcAft>
                <a:spcPts val="0"/>
              </a:spcAft>
              <a:buNone/>
              <a:defRPr sz="1400">
                <a:solidFill>
                  <a:srgbClr val="1B2329"/>
                </a:solidFill>
              </a:defRPr>
            </a:lvl9pPr>
          </a:lstStyle>
          <a:p/>
        </p:txBody>
      </p:sp>
      <p:cxnSp>
        <p:nvCxnSpPr>
          <p:cNvPr id="1597" name="Google Shape;1597;p173"/>
          <p:cNvCxnSpPr/>
          <p:nvPr/>
        </p:nvCxnSpPr>
        <p:spPr>
          <a:xfrm>
            <a:off x="345088" y="4626900"/>
            <a:ext cx="84612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599" name="Shape 1599"/>
        <p:cNvGrpSpPr/>
        <p:nvPr/>
      </p:nvGrpSpPr>
      <p:grpSpPr>
        <a:xfrm>
          <a:off x="0" y="0"/>
          <a:ext cx="0" cy="0"/>
          <a:chOff x="0" y="0"/>
          <a:chExt cx="0" cy="0"/>
        </a:xfrm>
      </p:grpSpPr>
      <p:sp>
        <p:nvSpPr>
          <p:cNvPr id="1600" name="Google Shape;1600;p175"/>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01" name="Google Shape;1601;p175"/>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602" name="Google Shape;1602;p175"/>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1603" name="Google Shape;1603;p175"/>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604" name="Shape 1604"/>
        <p:cNvGrpSpPr/>
        <p:nvPr/>
      </p:nvGrpSpPr>
      <p:grpSpPr>
        <a:xfrm>
          <a:off x="0" y="0"/>
          <a:ext cx="0" cy="0"/>
          <a:chOff x="0" y="0"/>
          <a:chExt cx="0" cy="0"/>
        </a:xfrm>
      </p:grpSpPr>
      <p:sp>
        <p:nvSpPr>
          <p:cNvPr id="1605" name="Google Shape;1605;p17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06" name="Google Shape;1606;p17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607" name="Google Shape;1607;p17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1608" name="Google Shape;1608;p17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609" name="Shape 1609"/>
        <p:cNvGrpSpPr/>
        <p:nvPr/>
      </p:nvGrpSpPr>
      <p:grpSpPr>
        <a:xfrm>
          <a:off x="0" y="0"/>
          <a:ext cx="0" cy="0"/>
          <a:chOff x="0" y="0"/>
          <a:chExt cx="0" cy="0"/>
        </a:xfrm>
      </p:grpSpPr>
      <p:sp>
        <p:nvSpPr>
          <p:cNvPr id="1610" name="Google Shape;1610;p17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11" name="Google Shape;1611;p177"/>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612" name="Google Shape;1612;p177"/>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13" name="Google Shape;1613;p177"/>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1614" name="Google Shape;1614;p177"/>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615" name="Shape 1615"/>
        <p:cNvGrpSpPr/>
        <p:nvPr/>
      </p:nvGrpSpPr>
      <p:grpSpPr>
        <a:xfrm>
          <a:off x="0" y="0"/>
          <a:ext cx="0" cy="0"/>
          <a:chOff x="0" y="0"/>
          <a:chExt cx="0" cy="0"/>
        </a:xfrm>
      </p:grpSpPr>
      <p:sp>
        <p:nvSpPr>
          <p:cNvPr id="1616" name="Google Shape;1616;p17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17" name="Google Shape;1617;p17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618" name="Google Shape;1618;p17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619" name="Google Shape;1619;p17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1620" name="Google Shape;1620;p17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1621" name="Shape 1621"/>
        <p:cNvGrpSpPr/>
        <p:nvPr/>
      </p:nvGrpSpPr>
      <p:grpSpPr>
        <a:xfrm>
          <a:off x="0" y="0"/>
          <a:ext cx="0" cy="0"/>
          <a:chOff x="0" y="0"/>
          <a:chExt cx="0" cy="0"/>
        </a:xfrm>
      </p:grpSpPr>
      <p:sp>
        <p:nvSpPr>
          <p:cNvPr id="1622" name="Google Shape;1622;p17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623" name="Google Shape;1623;p179"/>
          <p:cNvSpPr/>
          <p:nvPr>
            <p:ph idx="2" type="pic"/>
          </p:nvPr>
        </p:nvSpPr>
        <p:spPr>
          <a:xfrm>
            <a:off x="323636" y="2570878"/>
            <a:ext cx="685800" cy="685800"/>
          </a:xfrm>
          <a:prstGeom prst="ellipse">
            <a:avLst/>
          </a:prstGeom>
          <a:noFill/>
          <a:ln>
            <a:noFill/>
          </a:ln>
        </p:spPr>
      </p:sp>
      <p:sp>
        <p:nvSpPr>
          <p:cNvPr id="1624" name="Google Shape;1624;p179"/>
          <p:cNvSpPr/>
          <p:nvPr>
            <p:ph idx="3" type="pic"/>
          </p:nvPr>
        </p:nvSpPr>
        <p:spPr>
          <a:xfrm>
            <a:off x="2104970" y="2570878"/>
            <a:ext cx="685800" cy="685800"/>
          </a:xfrm>
          <a:prstGeom prst="ellipse">
            <a:avLst/>
          </a:prstGeom>
          <a:noFill/>
          <a:ln>
            <a:noFill/>
          </a:ln>
        </p:spPr>
      </p:sp>
      <p:sp>
        <p:nvSpPr>
          <p:cNvPr id="1625" name="Google Shape;1625;p179"/>
          <p:cNvSpPr/>
          <p:nvPr>
            <p:ph idx="4" type="pic"/>
          </p:nvPr>
        </p:nvSpPr>
        <p:spPr>
          <a:xfrm>
            <a:off x="3886303" y="2570878"/>
            <a:ext cx="685800" cy="685800"/>
          </a:xfrm>
          <a:prstGeom prst="ellipse">
            <a:avLst/>
          </a:prstGeom>
          <a:noFill/>
          <a:ln>
            <a:noFill/>
          </a:ln>
        </p:spPr>
      </p:sp>
      <p:sp>
        <p:nvSpPr>
          <p:cNvPr id="1626" name="Google Shape;1626;p179"/>
          <p:cNvSpPr/>
          <p:nvPr>
            <p:ph idx="5" type="pic"/>
          </p:nvPr>
        </p:nvSpPr>
        <p:spPr>
          <a:xfrm>
            <a:off x="5667636" y="2570878"/>
            <a:ext cx="685800" cy="685800"/>
          </a:xfrm>
          <a:prstGeom prst="ellipse">
            <a:avLst/>
          </a:prstGeom>
          <a:noFill/>
          <a:ln>
            <a:noFill/>
          </a:ln>
        </p:spPr>
      </p:sp>
      <p:pic>
        <p:nvPicPr>
          <p:cNvPr id="1627" name="Google Shape;1627;p17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28" name="Google Shape;1628;p17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1629" name="Google Shape;1629;p179"/>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630" name="Google Shape;1630;p179"/>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631" name="Google Shape;1631;p179"/>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632" name="Google Shape;1632;p179"/>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633" name="Google Shape;1633;p179"/>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634" name="Google Shape;1634;p179"/>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635" name="Google Shape;1635;p179"/>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636" name="Google Shape;1636;p179"/>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1637" name="Shape 1637"/>
        <p:cNvGrpSpPr/>
        <p:nvPr/>
      </p:nvGrpSpPr>
      <p:grpSpPr>
        <a:xfrm>
          <a:off x="0" y="0"/>
          <a:ext cx="0" cy="0"/>
          <a:chOff x="0" y="0"/>
          <a:chExt cx="0" cy="0"/>
        </a:xfrm>
      </p:grpSpPr>
      <p:sp>
        <p:nvSpPr>
          <p:cNvPr id="1638" name="Google Shape;1638;p180"/>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39" name="Google Shape;1639;p18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1640" name="Google Shape;1640;p180"/>
          <p:cNvSpPr/>
          <p:nvPr>
            <p:ph idx="2" type="pic"/>
          </p:nvPr>
        </p:nvSpPr>
        <p:spPr>
          <a:xfrm>
            <a:off x="323636" y="2170828"/>
            <a:ext cx="925800" cy="925800"/>
          </a:xfrm>
          <a:prstGeom prst="ellipse">
            <a:avLst/>
          </a:prstGeom>
          <a:noFill/>
          <a:ln>
            <a:noFill/>
          </a:ln>
        </p:spPr>
      </p:sp>
      <p:sp>
        <p:nvSpPr>
          <p:cNvPr id="1641" name="Google Shape;1641;p180"/>
          <p:cNvSpPr/>
          <p:nvPr>
            <p:ph idx="3" type="pic"/>
          </p:nvPr>
        </p:nvSpPr>
        <p:spPr>
          <a:xfrm>
            <a:off x="2447822" y="2170828"/>
            <a:ext cx="925800" cy="925800"/>
          </a:xfrm>
          <a:prstGeom prst="ellipse">
            <a:avLst/>
          </a:prstGeom>
          <a:noFill/>
          <a:ln>
            <a:noFill/>
          </a:ln>
        </p:spPr>
      </p:sp>
      <p:sp>
        <p:nvSpPr>
          <p:cNvPr id="1642" name="Google Shape;1642;p180"/>
          <p:cNvSpPr/>
          <p:nvPr>
            <p:ph idx="4" type="pic"/>
          </p:nvPr>
        </p:nvSpPr>
        <p:spPr>
          <a:xfrm>
            <a:off x="4572008" y="2170828"/>
            <a:ext cx="925800" cy="925800"/>
          </a:xfrm>
          <a:prstGeom prst="ellipse">
            <a:avLst/>
          </a:prstGeom>
          <a:noFill/>
          <a:ln>
            <a:noFill/>
          </a:ln>
        </p:spPr>
      </p:sp>
      <p:sp>
        <p:nvSpPr>
          <p:cNvPr id="1643" name="Google Shape;1643;p180"/>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44" name="Google Shape;1644;p180"/>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45" name="Google Shape;1645;p180"/>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46" name="Google Shape;1646;p180"/>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47" name="Google Shape;1647;p180"/>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48" name="Google Shape;1648;p18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49" name="Google Shape;1649;p180"/>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650" name="Google Shape;1650;p180"/>
          <p:cNvSpPr/>
          <p:nvPr>
            <p:ph idx="14" type="pic"/>
          </p:nvPr>
        </p:nvSpPr>
        <p:spPr>
          <a:xfrm>
            <a:off x="6696192" y="2170828"/>
            <a:ext cx="925800" cy="925800"/>
          </a:xfrm>
          <a:prstGeom prst="ellipse">
            <a:avLst/>
          </a:prstGeom>
          <a:noFill/>
          <a:ln>
            <a:noFill/>
          </a:ln>
        </p:spPr>
      </p:sp>
      <p:sp>
        <p:nvSpPr>
          <p:cNvPr id="1651" name="Google Shape;1651;p180"/>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52" name="Google Shape;1652;p180"/>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53" name="Google Shape;1653;p18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54" name="Google Shape;1654;p1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655" name="Shape 1655"/>
        <p:cNvGrpSpPr/>
        <p:nvPr/>
      </p:nvGrpSpPr>
      <p:grpSpPr>
        <a:xfrm>
          <a:off x="0" y="0"/>
          <a:ext cx="0" cy="0"/>
          <a:chOff x="0" y="0"/>
          <a:chExt cx="0" cy="0"/>
        </a:xfrm>
      </p:grpSpPr>
      <p:sp>
        <p:nvSpPr>
          <p:cNvPr id="1656" name="Google Shape;1656;p181"/>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57" name="Google Shape;1657;p181"/>
          <p:cNvSpPr/>
          <p:nvPr>
            <p:ph idx="2" type="pic"/>
          </p:nvPr>
        </p:nvSpPr>
        <p:spPr>
          <a:xfrm>
            <a:off x="323636" y="1755197"/>
            <a:ext cx="925800" cy="925800"/>
          </a:xfrm>
          <a:prstGeom prst="ellipse">
            <a:avLst/>
          </a:prstGeom>
          <a:noFill/>
          <a:ln>
            <a:noFill/>
          </a:ln>
        </p:spPr>
      </p:sp>
      <p:sp>
        <p:nvSpPr>
          <p:cNvPr id="1658" name="Google Shape;1658;p181"/>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59" name="Google Shape;1659;p18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60" name="Google Shape;1660;p18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661" name="Google Shape;1661;p18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662" name="Google Shape;1662;p181"/>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63" name="Google Shape;1663;p181"/>
          <p:cNvSpPr/>
          <p:nvPr>
            <p:ph idx="6" type="pic"/>
          </p:nvPr>
        </p:nvSpPr>
        <p:spPr>
          <a:xfrm>
            <a:off x="323636" y="3128963"/>
            <a:ext cx="925800" cy="925800"/>
          </a:xfrm>
          <a:prstGeom prst="ellipse">
            <a:avLst/>
          </a:prstGeom>
          <a:noFill/>
          <a:ln>
            <a:noFill/>
          </a:ln>
        </p:spPr>
      </p:sp>
      <p:sp>
        <p:nvSpPr>
          <p:cNvPr id="1664" name="Google Shape;1664;p181"/>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65" name="Google Shape;1665;p181"/>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66" name="Google Shape;1666;p181"/>
          <p:cNvSpPr/>
          <p:nvPr>
            <p:ph idx="9" type="pic"/>
          </p:nvPr>
        </p:nvSpPr>
        <p:spPr>
          <a:xfrm>
            <a:off x="4571995" y="1755197"/>
            <a:ext cx="925800" cy="925800"/>
          </a:xfrm>
          <a:prstGeom prst="ellipse">
            <a:avLst/>
          </a:prstGeom>
          <a:noFill/>
          <a:ln>
            <a:noFill/>
          </a:ln>
        </p:spPr>
      </p:sp>
      <p:sp>
        <p:nvSpPr>
          <p:cNvPr id="1667" name="Google Shape;1667;p181"/>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68" name="Google Shape;1668;p181"/>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69" name="Google Shape;1669;p181"/>
          <p:cNvSpPr/>
          <p:nvPr>
            <p:ph idx="15" type="pic"/>
          </p:nvPr>
        </p:nvSpPr>
        <p:spPr>
          <a:xfrm>
            <a:off x="4571995" y="3128963"/>
            <a:ext cx="925800" cy="925800"/>
          </a:xfrm>
          <a:prstGeom prst="ellipse">
            <a:avLst/>
          </a:prstGeom>
          <a:noFill/>
          <a:ln>
            <a:noFill/>
          </a:ln>
        </p:spPr>
      </p:sp>
      <p:sp>
        <p:nvSpPr>
          <p:cNvPr id="1670" name="Google Shape;1670;p181"/>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71" name="Google Shape;1671;p18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72" name="Google Shape;1672;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673" name="Shape 1673"/>
        <p:cNvGrpSpPr/>
        <p:nvPr/>
      </p:nvGrpSpPr>
      <p:grpSpPr>
        <a:xfrm>
          <a:off x="0" y="0"/>
          <a:ext cx="0" cy="0"/>
          <a:chOff x="0" y="0"/>
          <a:chExt cx="0" cy="0"/>
        </a:xfrm>
      </p:grpSpPr>
      <p:sp>
        <p:nvSpPr>
          <p:cNvPr id="1674" name="Google Shape;1674;p18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75" name="Google Shape;1675;p18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76" name="Google Shape;1676;p18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77" name="Google Shape;1677;p18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78" name="Google Shape;1678;p18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79" name="Google Shape;1679;p18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80" name="Google Shape;1680;p18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81" name="Google Shape;1681;p18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82" name="Google Shape;1682;p18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83" name="Google Shape;1683;p18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84" name="Google Shape;1684;p18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85" name="Google Shape;1685;p18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686" name="Google Shape;1686;p18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687" name="Google Shape;1687;p18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88" name="Google Shape;1688;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89" name="Google Shape;1689;p18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90" name="Google Shape;1690;p18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91" name="Google Shape;1691;p182"/>
          <p:cNvSpPr/>
          <p:nvPr>
            <p:ph idx="17" type="pic"/>
          </p:nvPr>
        </p:nvSpPr>
        <p:spPr>
          <a:xfrm>
            <a:off x="323636" y="1755197"/>
            <a:ext cx="925800" cy="925800"/>
          </a:xfrm>
          <a:prstGeom prst="ellipse">
            <a:avLst/>
          </a:prstGeom>
          <a:noFill/>
          <a:ln>
            <a:noFill/>
          </a:ln>
        </p:spPr>
      </p:sp>
      <p:sp>
        <p:nvSpPr>
          <p:cNvPr id="1692" name="Google Shape;1692;p182"/>
          <p:cNvSpPr/>
          <p:nvPr>
            <p:ph idx="18" type="pic"/>
          </p:nvPr>
        </p:nvSpPr>
        <p:spPr>
          <a:xfrm>
            <a:off x="323636" y="3127659"/>
            <a:ext cx="925800" cy="925800"/>
          </a:xfrm>
          <a:prstGeom prst="ellipse">
            <a:avLst/>
          </a:prstGeom>
          <a:noFill/>
          <a:ln>
            <a:noFill/>
          </a:ln>
        </p:spPr>
      </p:sp>
      <p:sp>
        <p:nvSpPr>
          <p:cNvPr id="1693" name="Google Shape;1693;p182"/>
          <p:cNvSpPr/>
          <p:nvPr>
            <p:ph idx="19" type="pic"/>
          </p:nvPr>
        </p:nvSpPr>
        <p:spPr>
          <a:xfrm>
            <a:off x="3223889" y="1755197"/>
            <a:ext cx="925800" cy="925800"/>
          </a:xfrm>
          <a:prstGeom prst="ellipse">
            <a:avLst/>
          </a:prstGeom>
          <a:noFill/>
          <a:ln>
            <a:noFill/>
          </a:ln>
        </p:spPr>
      </p:sp>
      <p:sp>
        <p:nvSpPr>
          <p:cNvPr id="1694" name="Google Shape;1694;p182"/>
          <p:cNvSpPr/>
          <p:nvPr>
            <p:ph idx="20" type="pic"/>
          </p:nvPr>
        </p:nvSpPr>
        <p:spPr>
          <a:xfrm>
            <a:off x="3223889" y="3127659"/>
            <a:ext cx="925800" cy="925800"/>
          </a:xfrm>
          <a:prstGeom prst="ellipse">
            <a:avLst/>
          </a:prstGeom>
          <a:noFill/>
          <a:ln>
            <a:noFill/>
          </a:ln>
        </p:spPr>
      </p:sp>
      <p:sp>
        <p:nvSpPr>
          <p:cNvPr id="1695" name="Google Shape;1695;p182"/>
          <p:cNvSpPr/>
          <p:nvPr>
            <p:ph idx="21" type="pic"/>
          </p:nvPr>
        </p:nvSpPr>
        <p:spPr>
          <a:xfrm>
            <a:off x="6124142" y="1755197"/>
            <a:ext cx="925800" cy="925800"/>
          </a:xfrm>
          <a:prstGeom prst="ellipse">
            <a:avLst/>
          </a:prstGeom>
          <a:noFill/>
          <a:ln>
            <a:noFill/>
          </a:ln>
        </p:spPr>
      </p:sp>
      <p:sp>
        <p:nvSpPr>
          <p:cNvPr id="1696" name="Google Shape;1696;p182"/>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70" name="Shape 170"/>
        <p:cNvGrpSpPr/>
        <p:nvPr/>
      </p:nvGrpSpPr>
      <p:grpSpPr>
        <a:xfrm>
          <a:off x="0" y="0"/>
          <a:ext cx="0" cy="0"/>
          <a:chOff x="0" y="0"/>
          <a:chExt cx="0" cy="0"/>
        </a:xfrm>
      </p:grpSpPr>
      <p:sp>
        <p:nvSpPr>
          <p:cNvPr id="171" name="Google Shape;171;p1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72" name="Google Shape;172;p1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3" name="Google Shape;173;p1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74" name="Google Shape;174;p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5" name="Google Shape;175;p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B2CBFF"/>
        </a:solidFill>
      </p:bgPr>
    </p:bg>
    <p:spTree>
      <p:nvGrpSpPr>
        <p:cNvPr id="1697" name="Shape 1697"/>
        <p:cNvGrpSpPr/>
        <p:nvPr/>
      </p:nvGrpSpPr>
      <p:grpSpPr>
        <a:xfrm>
          <a:off x="0" y="0"/>
          <a:ext cx="0" cy="0"/>
          <a:chOff x="0" y="0"/>
          <a:chExt cx="0" cy="0"/>
        </a:xfrm>
      </p:grpSpPr>
      <p:sp>
        <p:nvSpPr>
          <p:cNvPr id="1698" name="Google Shape;1698;p18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99" name="Google Shape;1699;p183"/>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700" name="Google Shape;1700;p183"/>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701" name="Google Shape;1701;p183"/>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702" name="Google Shape;1702;p18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03" name="Google Shape;1703;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704" name="Shape 1704"/>
        <p:cNvGrpSpPr/>
        <p:nvPr/>
      </p:nvGrpSpPr>
      <p:grpSpPr>
        <a:xfrm>
          <a:off x="0" y="0"/>
          <a:ext cx="0" cy="0"/>
          <a:chOff x="0" y="0"/>
          <a:chExt cx="0" cy="0"/>
        </a:xfrm>
      </p:grpSpPr>
      <p:sp>
        <p:nvSpPr>
          <p:cNvPr id="1705" name="Google Shape;1705;p18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06" name="Google Shape;1706;p18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07" name="Google Shape;1707;p18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708" name="Google Shape;1708;p18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09" name="Google Shape;1709;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10" name="Google Shape;1710;p18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711" name="Shape 1711"/>
        <p:cNvGrpSpPr/>
        <p:nvPr/>
      </p:nvGrpSpPr>
      <p:grpSpPr>
        <a:xfrm>
          <a:off x="0" y="0"/>
          <a:ext cx="0" cy="0"/>
          <a:chOff x="0" y="0"/>
          <a:chExt cx="0" cy="0"/>
        </a:xfrm>
      </p:grpSpPr>
      <p:sp>
        <p:nvSpPr>
          <p:cNvPr id="1712" name="Google Shape;1712;p185"/>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13" name="Google Shape;1713;p18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4" name="Google Shape;1714;p185"/>
          <p:cNvSpPr/>
          <p:nvPr>
            <p:ph idx="2" type="pic"/>
          </p:nvPr>
        </p:nvSpPr>
        <p:spPr>
          <a:xfrm>
            <a:off x="94" y="0"/>
            <a:ext cx="3507900" cy="5143500"/>
          </a:xfrm>
          <a:prstGeom prst="rect">
            <a:avLst/>
          </a:prstGeom>
          <a:noFill/>
          <a:ln>
            <a:noFill/>
          </a:ln>
        </p:spPr>
      </p:sp>
      <p:pic>
        <p:nvPicPr>
          <p:cNvPr id="1715" name="Google Shape;1715;p18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16" name="Google Shape;1716;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17" name="Google Shape;1717;p185"/>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18" name="Google Shape;1718;p18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19" name="Google Shape;1719;p18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20" name="Shape 1720"/>
        <p:cNvGrpSpPr/>
        <p:nvPr/>
      </p:nvGrpSpPr>
      <p:grpSpPr>
        <a:xfrm>
          <a:off x="0" y="0"/>
          <a:ext cx="0" cy="0"/>
          <a:chOff x="0" y="0"/>
          <a:chExt cx="0" cy="0"/>
        </a:xfrm>
      </p:grpSpPr>
      <p:sp>
        <p:nvSpPr>
          <p:cNvPr id="1721" name="Google Shape;1721;p18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22" name="Google Shape;1722;p186"/>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723" name="Google Shape;1723;p186"/>
          <p:cNvSpPr/>
          <p:nvPr>
            <p:ph idx="2" type="pic"/>
          </p:nvPr>
        </p:nvSpPr>
        <p:spPr>
          <a:xfrm>
            <a:off x="329153" y="1153500"/>
            <a:ext cx="1631400" cy="2232300"/>
          </a:xfrm>
          <a:prstGeom prst="rect">
            <a:avLst/>
          </a:prstGeom>
          <a:noFill/>
          <a:ln>
            <a:noFill/>
          </a:ln>
        </p:spPr>
      </p:sp>
      <p:pic>
        <p:nvPicPr>
          <p:cNvPr id="1724" name="Google Shape;1724;p18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25" name="Google Shape;1725;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26" name="Google Shape;1726;p186"/>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27" name="Google Shape;1727;p186"/>
          <p:cNvSpPr/>
          <p:nvPr>
            <p:ph idx="4" type="pic"/>
          </p:nvPr>
        </p:nvSpPr>
        <p:spPr>
          <a:xfrm>
            <a:off x="2613882" y="1153500"/>
            <a:ext cx="1631400" cy="2232300"/>
          </a:xfrm>
          <a:prstGeom prst="rect">
            <a:avLst/>
          </a:prstGeom>
          <a:noFill/>
          <a:ln>
            <a:noFill/>
          </a:ln>
        </p:spPr>
      </p:sp>
      <p:sp>
        <p:nvSpPr>
          <p:cNvPr id="1728" name="Google Shape;1728;p186"/>
          <p:cNvSpPr/>
          <p:nvPr>
            <p:ph idx="5" type="pic"/>
          </p:nvPr>
        </p:nvSpPr>
        <p:spPr>
          <a:xfrm>
            <a:off x="4898612" y="1153500"/>
            <a:ext cx="1631400" cy="2232300"/>
          </a:xfrm>
          <a:prstGeom prst="rect">
            <a:avLst/>
          </a:prstGeom>
          <a:noFill/>
          <a:ln>
            <a:noFill/>
          </a:ln>
        </p:spPr>
      </p:sp>
      <p:sp>
        <p:nvSpPr>
          <p:cNvPr id="1729" name="Google Shape;1729;p186"/>
          <p:cNvSpPr/>
          <p:nvPr>
            <p:ph idx="6" type="pic"/>
          </p:nvPr>
        </p:nvSpPr>
        <p:spPr>
          <a:xfrm>
            <a:off x="7183342" y="1153500"/>
            <a:ext cx="1631400" cy="2232300"/>
          </a:xfrm>
          <a:prstGeom prst="rect">
            <a:avLst/>
          </a:prstGeom>
          <a:noFill/>
          <a:ln>
            <a:noFill/>
          </a:ln>
        </p:spPr>
      </p:sp>
      <p:sp>
        <p:nvSpPr>
          <p:cNvPr id="1730" name="Google Shape;1730;p186"/>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731" name="Google Shape;1731;p186"/>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32" name="Google Shape;1732;p186"/>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733" name="Google Shape;1733;p186"/>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34" name="Google Shape;1734;p186"/>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735" name="Google Shape;1735;p186"/>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736" name="Shape 1736"/>
        <p:cNvGrpSpPr/>
        <p:nvPr/>
      </p:nvGrpSpPr>
      <p:grpSpPr>
        <a:xfrm>
          <a:off x="0" y="0"/>
          <a:ext cx="0" cy="0"/>
          <a:chOff x="0" y="0"/>
          <a:chExt cx="0" cy="0"/>
        </a:xfrm>
      </p:grpSpPr>
      <p:sp>
        <p:nvSpPr>
          <p:cNvPr id="1737" name="Google Shape;1737;p187"/>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38" name="Google Shape;1738;p18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739" name="Google Shape;1739;p18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40" name="Google Shape;1740;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741" name="Shape 1741"/>
        <p:cNvGrpSpPr/>
        <p:nvPr/>
      </p:nvGrpSpPr>
      <p:grpSpPr>
        <a:xfrm>
          <a:off x="0" y="0"/>
          <a:ext cx="0" cy="0"/>
          <a:chOff x="0" y="0"/>
          <a:chExt cx="0" cy="0"/>
        </a:xfrm>
      </p:grpSpPr>
      <p:pic>
        <p:nvPicPr>
          <p:cNvPr id="1742" name="Google Shape;1742;p18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43" name="Google Shape;1743;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4" name="Google Shape;1744;p18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745" name="Google Shape;1745;p18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746" name="Google Shape;1746;p18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1747" name="Shape 1747"/>
        <p:cNvGrpSpPr/>
        <p:nvPr/>
      </p:nvGrpSpPr>
      <p:grpSpPr>
        <a:xfrm>
          <a:off x="0" y="0"/>
          <a:ext cx="0" cy="0"/>
          <a:chOff x="0" y="0"/>
          <a:chExt cx="0" cy="0"/>
        </a:xfrm>
      </p:grpSpPr>
      <p:sp>
        <p:nvSpPr>
          <p:cNvPr id="1748" name="Google Shape;1748;p18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49" name="Google Shape;1749;p18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50" name="Google Shape;1750;p18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51" name="Google Shape;1751;p18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752" name="Google Shape;1752;p18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53" name="Google Shape;1753;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54" name="Google Shape;1754;p189"/>
          <p:cNvSpPr/>
          <p:nvPr>
            <p:ph idx="3" type="pic"/>
          </p:nvPr>
        </p:nvSpPr>
        <p:spPr>
          <a:xfrm>
            <a:off x="5169319" y="3261098"/>
            <a:ext cx="926700" cy="926700"/>
          </a:xfrm>
          <a:prstGeom prst="ellipse">
            <a:avLst/>
          </a:prstGeom>
          <a:noFill/>
          <a:ln>
            <a:noFill/>
          </a:ln>
        </p:spPr>
      </p:sp>
      <p:sp>
        <p:nvSpPr>
          <p:cNvPr id="1755" name="Google Shape;1755;p189"/>
          <p:cNvSpPr/>
          <p:nvPr>
            <p:ph idx="4" type="pic"/>
          </p:nvPr>
        </p:nvSpPr>
        <p:spPr>
          <a:xfrm>
            <a:off x="5169319" y="1887348"/>
            <a:ext cx="926700" cy="926700"/>
          </a:xfrm>
          <a:prstGeom prst="ellipse">
            <a:avLst/>
          </a:prstGeom>
          <a:noFill/>
          <a:ln>
            <a:noFill/>
          </a:ln>
        </p:spPr>
      </p:sp>
      <p:sp>
        <p:nvSpPr>
          <p:cNvPr id="1756" name="Google Shape;1756;p189"/>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57" name="Google Shape;1757;p189"/>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758" name="Google Shape;1758;p189"/>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59" name="Google Shape;1759;p189"/>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760" name="Shape 1760"/>
        <p:cNvGrpSpPr/>
        <p:nvPr/>
      </p:nvGrpSpPr>
      <p:grpSpPr>
        <a:xfrm>
          <a:off x="0" y="0"/>
          <a:ext cx="0" cy="0"/>
          <a:chOff x="0" y="0"/>
          <a:chExt cx="0" cy="0"/>
        </a:xfrm>
      </p:grpSpPr>
      <p:pic>
        <p:nvPicPr>
          <p:cNvPr id="1761" name="Google Shape;1761;p19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762" name="Google Shape;1762;p19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63" name="Google Shape;1763;p19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64" name="Google Shape;1764;p190"/>
          <p:cNvSpPr/>
          <p:nvPr>
            <p:ph idx="2" type="pic"/>
          </p:nvPr>
        </p:nvSpPr>
        <p:spPr>
          <a:xfrm>
            <a:off x="4030605" y="729563"/>
            <a:ext cx="5287800" cy="3656700"/>
          </a:xfrm>
          <a:prstGeom prst="roundRect">
            <a:avLst>
              <a:gd fmla="val 858" name="adj"/>
            </a:avLst>
          </a:prstGeom>
          <a:noFill/>
          <a:ln>
            <a:noFill/>
          </a:ln>
        </p:spPr>
      </p:sp>
      <p:pic>
        <p:nvPicPr>
          <p:cNvPr id="1765" name="Google Shape;1765;p19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766" name="Google Shape;1766;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767" name="Shape 1767"/>
        <p:cNvGrpSpPr/>
        <p:nvPr/>
      </p:nvGrpSpPr>
      <p:grpSpPr>
        <a:xfrm>
          <a:off x="0" y="0"/>
          <a:ext cx="0" cy="0"/>
          <a:chOff x="0" y="0"/>
          <a:chExt cx="0" cy="0"/>
        </a:xfrm>
      </p:grpSpPr>
      <p:sp>
        <p:nvSpPr>
          <p:cNvPr id="1768" name="Google Shape;1768;p19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769" name="Google Shape;1769;p19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70" name="Google Shape;1770;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71" name="Google Shape;1771;p19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72" name="Google Shape;1772;p19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773" name="Google Shape;1773;p191"/>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1774" name="Google Shape;1774;p19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775" name="Shape 1775"/>
        <p:cNvGrpSpPr/>
        <p:nvPr/>
      </p:nvGrpSpPr>
      <p:grpSpPr>
        <a:xfrm>
          <a:off x="0" y="0"/>
          <a:ext cx="0" cy="0"/>
          <a:chOff x="0" y="0"/>
          <a:chExt cx="0" cy="0"/>
        </a:xfrm>
      </p:grpSpPr>
      <p:sp>
        <p:nvSpPr>
          <p:cNvPr id="1776" name="Google Shape;1776;p19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77" name="Google Shape;1777;p19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778" name="Google Shape;1778;p19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79" name="Google Shape;1779;p19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780" name="Google Shape;1780;p19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781" name="Google Shape;1781;p19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82" name="Google Shape;1782;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783" name="Google Shape;1783;p192"/>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784" name="Google Shape;1784;p192"/>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76" name="Shape 176"/>
        <p:cNvGrpSpPr/>
        <p:nvPr/>
      </p:nvGrpSpPr>
      <p:grpSpPr>
        <a:xfrm>
          <a:off x="0" y="0"/>
          <a:ext cx="0" cy="0"/>
          <a:chOff x="0" y="0"/>
          <a:chExt cx="0" cy="0"/>
        </a:xfrm>
      </p:grpSpPr>
      <p:pic>
        <p:nvPicPr>
          <p:cNvPr id="177" name="Google Shape;177;p2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78" name="Google Shape;178;p2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9" name="Google Shape;179;p2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0" name="Google Shape;180;p20"/>
          <p:cNvSpPr/>
          <p:nvPr>
            <p:ph idx="2" type="pic"/>
          </p:nvPr>
        </p:nvSpPr>
        <p:spPr>
          <a:xfrm>
            <a:off x="4030605" y="729563"/>
            <a:ext cx="5287800" cy="3656700"/>
          </a:xfrm>
          <a:prstGeom prst="roundRect">
            <a:avLst>
              <a:gd fmla="val 858" name="adj"/>
            </a:avLst>
          </a:prstGeom>
          <a:noFill/>
          <a:ln>
            <a:noFill/>
          </a:ln>
        </p:spPr>
      </p:sp>
      <p:pic>
        <p:nvPicPr>
          <p:cNvPr id="181" name="Google Shape;181;p2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82" name="Google Shape;182;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1785" name="Shape 1785"/>
        <p:cNvGrpSpPr/>
        <p:nvPr/>
      </p:nvGrpSpPr>
      <p:grpSpPr>
        <a:xfrm>
          <a:off x="0" y="0"/>
          <a:ext cx="0" cy="0"/>
          <a:chOff x="0" y="0"/>
          <a:chExt cx="0" cy="0"/>
        </a:xfrm>
      </p:grpSpPr>
      <p:sp>
        <p:nvSpPr>
          <p:cNvPr id="1786" name="Google Shape;1786;p193"/>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87" name="Google Shape;1787;p19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88" name="Google Shape;1788;p19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89" name="Google Shape;1789;p19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90" name="Google Shape;1790;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791" name="Google Shape;1791;p19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92" name="Google Shape;1792;p193"/>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93" name="Google Shape;1793;p193"/>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94" name="Google Shape;1794;p193"/>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95" name="Google Shape;1795;p193"/>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96" name="Google Shape;1796;p193"/>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97" name="Google Shape;1797;p193"/>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98" name="Google Shape;1798;p193"/>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99" name="Google Shape;1799;p193"/>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800" name="Shape 1800"/>
        <p:cNvGrpSpPr/>
        <p:nvPr/>
      </p:nvGrpSpPr>
      <p:grpSpPr>
        <a:xfrm>
          <a:off x="0" y="0"/>
          <a:ext cx="0" cy="0"/>
          <a:chOff x="0" y="0"/>
          <a:chExt cx="0" cy="0"/>
        </a:xfrm>
      </p:grpSpPr>
      <p:pic>
        <p:nvPicPr>
          <p:cNvPr id="1801" name="Google Shape;1801;p19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02" name="Google Shape;1802;p1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803" name="Shape 1803"/>
        <p:cNvGrpSpPr/>
        <p:nvPr/>
      </p:nvGrpSpPr>
      <p:grpSpPr>
        <a:xfrm>
          <a:off x="0" y="0"/>
          <a:ext cx="0" cy="0"/>
          <a:chOff x="0" y="0"/>
          <a:chExt cx="0" cy="0"/>
        </a:xfrm>
      </p:grpSpPr>
      <p:sp>
        <p:nvSpPr>
          <p:cNvPr id="1804" name="Google Shape;1804;p19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05" name="Google Shape;1805;p19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06" name="Google Shape;1806;p19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07" name="Google Shape;1807;p19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08" name="Google Shape;1808;p19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809" name="Google Shape;1809;p19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1810" name="Google Shape;1810;p19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1811" name="Google Shape;1811;p19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1812" name="Google Shape;1812;p19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1813" name="Google Shape;1813;p1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14" name="Google Shape;1814;p1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815" name="Shape 1815"/>
        <p:cNvGrpSpPr/>
        <p:nvPr/>
      </p:nvGrpSpPr>
      <p:grpSpPr>
        <a:xfrm>
          <a:off x="0" y="0"/>
          <a:ext cx="0" cy="0"/>
          <a:chOff x="0" y="0"/>
          <a:chExt cx="0" cy="0"/>
        </a:xfrm>
      </p:grpSpPr>
      <p:sp>
        <p:nvSpPr>
          <p:cNvPr id="1816" name="Google Shape;1816;p19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17" name="Google Shape;1817;p19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18" name="Google Shape;1818;p19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19" name="Google Shape;1819;p19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20" name="Google Shape;1820;p19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1821" name="Google Shape;1821;p19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2" name="Google Shape;1822;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823" name="Shape 1823"/>
        <p:cNvGrpSpPr/>
        <p:nvPr/>
      </p:nvGrpSpPr>
      <p:grpSpPr>
        <a:xfrm>
          <a:off x="0" y="0"/>
          <a:ext cx="0" cy="0"/>
          <a:chOff x="0" y="0"/>
          <a:chExt cx="0" cy="0"/>
        </a:xfrm>
      </p:grpSpPr>
      <p:pic>
        <p:nvPicPr>
          <p:cNvPr id="1824" name="Google Shape;1824;p19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5" name="Google Shape;1825;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26" name="Google Shape;1826;p19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827" name="Google Shape;1827;p19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28" name="Google Shape;1828;p19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29" name="Google Shape;1829;p19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30" name="Google Shape;1830;p19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31" name="Google Shape;1831;p19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32" name="Google Shape;1832;p19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33" name="Google Shape;1833;p19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34" name="Google Shape;1834;p19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35" name="Google Shape;1835;p19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836" name="Google Shape;1836;p19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37" name="Google Shape;1837;p19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838" name="Google Shape;1838;p19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39" name="Google Shape;1839;p19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840" name="Shape 1840"/>
        <p:cNvGrpSpPr/>
        <p:nvPr/>
      </p:nvGrpSpPr>
      <p:grpSpPr>
        <a:xfrm>
          <a:off x="0" y="0"/>
          <a:ext cx="0" cy="0"/>
          <a:chOff x="0" y="0"/>
          <a:chExt cx="0" cy="0"/>
        </a:xfrm>
      </p:grpSpPr>
      <p:pic>
        <p:nvPicPr>
          <p:cNvPr id="1841" name="Google Shape;1841;p19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42" name="Google Shape;1842;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43" name="Google Shape;1843;p19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844" name="Google Shape;1844;p19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45" name="Google Shape;1845;p19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46" name="Google Shape;1846;p19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47" name="Google Shape;1847;p19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48" name="Google Shape;1848;p19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49" name="Google Shape;1849;p19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850" name="Shape 1850"/>
        <p:cNvGrpSpPr/>
        <p:nvPr/>
      </p:nvGrpSpPr>
      <p:grpSpPr>
        <a:xfrm>
          <a:off x="0" y="0"/>
          <a:ext cx="0" cy="0"/>
          <a:chOff x="0" y="0"/>
          <a:chExt cx="0" cy="0"/>
        </a:xfrm>
      </p:grpSpPr>
      <p:pic>
        <p:nvPicPr>
          <p:cNvPr id="1851" name="Google Shape;1851;p1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52" name="Google Shape;1852;p1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53" name="Google Shape;1853;p19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854" name="Google Shape;1854;p199"/>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55" name="Google Shape;1855;p199"/>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56" name="Google Shape;1856;p199"/>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57" name="Google Shape;1857;p199"/>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58" name="Google Shape;1858;p199"/>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59" name="Google Shape;1859;p199"/>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0" name="Google Shape;1860;p199"/>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1" name="Google Shape;1861;p199"/>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2" name="Google Shape;1862;p199"/>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63" name="Google Shape;1863;p199"/>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64" name="Google Shape;1864;p199"/>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5" name="Google Shape;1865;p199"/>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6" name="Google Shape;1866;p199"/>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867" name="Google Shape;1867;p199"/>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68" name="Google Shape;1868;p199"/>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869" name="Google Shape;1869;p19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870" name="Google Shape;1870;p199"/>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871" name="Google Shape;1871;p199"/>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872" name="Shape 1872"/>
        <p:cNvGrpSpPr/>
        <p:nvPr/>
      </p:nvGrpSpPr>
      <p:grpSpPr>
        <a:xfrm>
          <a:off x="0" y="0"/>
          <a:ext cx="0" cy="0"/>
          <a:chOff x="0" y="0"/>
          <a:chExt cx="0" cy="0"/>
        </a:xfrm>
      </p:grpSpPr>
      <p:sp>
        <p:nvSpPr>
          <p:cNvPr id="1873" name="Google Shape;1873;p20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874" name="Google Shape;1874;p2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75" name="Google Shape;1875;p2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76" name="Google Shape;1876;p20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877" name="Google Shape;1877;p20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78" name="Google Shape;1878;p20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79" name="Google Shape;1879;p20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80" name="Google Shape;1880;p20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81" name="Google Shape;1881;p20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82" name="Google Shape;1882;p20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83" name="Google Shape;1883;p20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84" name="Google Shape;1884;p20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885" name="Shape 1885"/>
        <p:cNvGrpSpPr/>
        <p:nvPr/>
      </p:nvGrpSpPr>
      <p:grpSpPr>
        <a:xfrm>
          <a:off x="0" y="0"/>
          <a:ext cx="0" cy="0"/>
          <a:chOff x="0" y="0"/>
          <a:chExt cx="0" cy="0"/>
        </a:xfrm>
      </p:grpSpPr>
      <p:sp>
        <p:nvSpPr>
          <p:cNvPr id="1886" name="Google Shape;1886;p201"/>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887" name="Google Shape;1887;p20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88" name="Google Shape;1888;p2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89" name="Google Shape;1889;p20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890" name="Google Shape;1890;p20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91" name="Google Shape;1891;p20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92" name="Google Shape;1892;p20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93" name="Google Shape;1893;p20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94" name="Google Shape;1894;p20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95" name="Google Shape;1895;p20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96" name="Google Shape;1896;p20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897" name="Shape 1897"/>
        <p:cNvGrpSpPr/>
        <p:nvPr/>
      </p:nvGrpSpPr>
      <p:grpSpPr>
        <a:xfrm>
          <a:off x="0" y="0"/>
          <a:ext cx="0" cy="0"/>
          <a:chOff x="0" y="0"/>
          <a:chExt cx="0" cy="0"/>
        </a:xfrm>
      </p:grpSpPr>
      <p:pic>
        <p:nvPicPr>
          <p:cNvPr id="1898" name="Google Shape;1898;p2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99" name="Google Shape;1899;p2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00" name="Google Shape;1900;p202"/>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2"/>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2"/>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904" name="Google Shape;1904;p20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05" name="Google Shape;1905;p202"/>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906" name="Google Shape;1906;p202"/>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07" name="Google Shape;1907;p202"/>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08" name="Google Shape;1908;p202"/>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909" name="Google Shape;1909;p202"/>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10" name="Google Shape;1910;p202"/>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11" name="Google Shape;1911;p202"/>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912" name="Google Shape;1912;p202"/>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2" name="Google Shape;12;p3"/>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3" name="Google Shape;13;p3"/>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83" name="Shape 183"/>
        <p:cNvGrpSpPr/>
        <p:nvPr/>
      </p:nvGrpSpPr>
      <p:grpSpPr>
        <a:xfrm>
          <a:off x="0" y="0"/>
          <a:ext cx="0" cy="0"/>
          <a:chOff x="0" y="0"/>
          <a:chExt cx="0" cy="0"/>
        </a:xfrm>
      </p:grpSpPr>
      <p:sp>
        <p:nvSpPr>
          <p:cNvPr id="184" name="Google Shape;184;p2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5" name="Google Shape;185;p2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6" name="Google Shape;186;p2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87" name="Google Shape;187;p21"/>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88" name="Google Shape;188;p2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89" name="Google Shape;189;p21"/>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90" name="Google Shape;190;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913" name="Shape 1913"/>
        <p:cNvGrpSpPr/>
        <p:nvPr/>
      </p:nvGrpSpPr>
      <p:grpSpPr>
        <a:xfrm>
          <a:off x="0" y="0"/>
          <a:ext cx="0" cy="0"/>
          <a:chOff x="0" y="0"/>
          <a:chExt cx="0" cy="0"/>
        </a:xfrm>
      </p:grpSpPr>
      <p:pic>
        <p:nvPicPr>
          <p:cNvPr id="1914" name="Google Shape;1914;p2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15" name="Google Shape;1915;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16" name="Google Shape;1916;p20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917" name="Google Shape;1917;p203"/>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3"/>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3"/>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3"/>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3"/>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3"/>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3"/>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3"/>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926" name="Google Shape;1926;p20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27" name="Google Shape;1927;p20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928" name="Google Shape;1928;p20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929" name="Google Shape;1929;p20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930" name="Google Shape;1930;p20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31" name="Google Shape;1931;p20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32" name="Google Shape;1932;p20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933" name="Shape 1933"/>
        <p:cNvGrpSpPr/>
        <p:nvPr/>
      </p:nvGrpSpPr>
      <p:grpSpPr>
        <a:xfrm>
          <a:off x="0" y="0"/>
          <a:ext cx="0" cy="0"/>
          <a:chOff x="0" y="0"/>
          <a:chExt cx="0" cy="0"/>
        </a:xfrm>
      </p:grpSpPr>
      <p:pic>
        <p:nvPicPr>
          <p:cNvPr id="1934" name="Google Shape;1934;p2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35" name="Google Shape;1935;p2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36" name="Google Shape;1936;p20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937" name="Google Shape;1937;p204"/>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4"/>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4"/>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4"/>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4"/>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4"/>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4"/>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04"/>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04"/>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6" name="Google Shape;1946;p20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947" name="Google Shape;1947;p20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48" name="Google Shape;1948;p204"/>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9" name="Google Shape;1949;p20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950" name="Google Shape;1950;p20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51" name="Google Shape;1951;p204"/>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52" name="Google Shape;1952;p20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953" name="Google Shape;1953;p20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954" name="Google Shape;1954;p204"/>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55" name="Google Shape;1955;p20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956" name="Google Shape;1956;p20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957" name="Shape 1957"/>
        <p:cNvGrpSpPr/>
        <p:nvPr/>
      </p:nvGrpSpPr>
      <p:grpSpPr>
        <a:xfrm>
          <a:off x="0" y="0"/>
          <a:ext cx="0" cy="0"/>
          <a:chOff x="0" y="0"/>
          <a:chExt cx="0" cy="0"/>
        </a:xfrm>
      </p:grpSpPr>
      <p:pic>
        <p:nvPicPr>
          <p:cNvPr id="1958" name="Google Shape;1958;p2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59" name="Google Shape;1959;p2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60" name="Google Shape;1960;p20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961" name="Google Shape;1961;p20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62" name="Google Shape;1962;p20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963" name="Google Shape;1963;p20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64" name="Google Shape;1964;p20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965" name="Google Shape;1965;p205"/>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66" name="Google Shape;1966;p205"/>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967" name="Shape 1967"/>
        <p:cNvGrpSpPr/>
        <p:nvPr/>
      </p:nvGrpSpPr>
      <p:grpSpPr>
        <a:xfrm>
          <a:off x="0" y="0"/>
          <a:ext cx="0" cy="0"/>
          <a:chOff x="0" y="0"/>
          <a:chExt cx="0" cy="0"/>
        </a:xfrm>
      </p:grpSpPr>
      <p:pic>
        <p:nvPicPr>
          <p:cNvPr id="1968" name="Google Shape;1968;p20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69" name="Google Shape;1969;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70" name="Google Shape;1970;p20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71" name="Google Shape;1971;p20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972" name="Google Shape;1972;p20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973" name="Google Shape;1973;p206"/>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74" name="Google Shape;1974;p206"/>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75" name="Google Shape;1975;p206"/>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76" name="Google Shape;1976;p206"/>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77" name="Google Shape;1977;p206"/>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78" name="Google Shape;1978;p206"/>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79" name="Google Shape;1979;p206"/>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80" name="Google Shape;1980;p206"/>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81" name="Google Shape;1981;p206"/>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982" name="Shape 1982"/>
        <p:cNvGrpSpPr/>
        <p:nvPr/>
      </p:nvGrpSpPr>
      <p:grpSpPr>
        <a:xfrm>
          <a:off x="0" y="0"/>
          <a:ext cx="0" cy="0"/>
          <a:chOff x="0" y="0"/>
          <a:chExt cx="0" cy="0"/>
        </a:xfrm>
      </p:grpSpPr>
      <p:sp>
        <p:nvSpPr>
          <p:cNvPr id="1983" name="Google Shape;1983;p20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984" name="Google Shape;1984;p2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85" name="Google Shape;1985;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86" name="Google Shape;1986;p20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987" name="Google Shape;1987;p20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88" name="Google Shape;1988;p207"/>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89" name="Google Shape;1989;p207"/>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90" name="Google Shape;1990;p207"/>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91" name="Google Shape;1991;p207"/>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92" name="Google Shape;1992;p207"/>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93" name="Google Shape;1993;p207"/>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94" name="Google Shape;1994;p207"/>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95" name="Google Shape;1995;p207"/>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96" name="Google Shape;1996;p207"/>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97" name="Google Shape;1997;p207"/>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98" name="Google Shape;1998;p207"/>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99" name="Google Shape;1999;p207"/>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2000" name="Shape 2000"/>
        <p:cNvGrpSpPr/>
        <p:nvPr/>
      </p:nvGrpSpPr>
      <p:grpSpPr>
        <a:xfrm>
          <a:off x="0" y="0"/>
          <a:ext cx="0" cy="0"/>
          <a:chOff x="0" y="0"/>
          <a:chExt cx="0" cy="0"/>
        </a:xfrm>
      </p:grpSpPr>
      <p:sp>
        <p:nvSpPr>
          <p:cNvPr id="2001" name="Google Shape;2001;p208"/>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02" name="Google Shape;2002;p20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2003" name="Google Shape;2003;p20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04" name="Google Shape;2004;p20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2005" name="Google Shape;2005;p2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6" name="Google Shape;2006;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2007" name="Shape 2007"/>
        <p:cNvGrpSpPr/>
        <p:nvPr/>
      </p:nvGrpSpPr>
      <p:grpSpPr>
        <a:xfrm>
          <a:off x="0" y="0"/>
          <a:ext cx="0" cy="0"/>
          <a:chOff x="0" y="0"/>
          <a:chExt cx="0" cy="0"/>
        </a:xfrm>
      </p:grpSpPr>
      <p:sp>
        <p:nvSpPr>
          <p:cNvPr id="2008" name="Google Shape;2008;p2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009" name="Google Shape;2009;p20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2010" name="Shape 2010"/>
        <p:cNvGrpSpPr/>
        <p:nvPr/>
      </p:nvGrpSpPr>
      <p:grpSpPr>
        <a:xfrm>
          <a:off x="0" y="0"/>
          <a:ext cx="0" cy="0"/>
          <a:chOff x="0" y="0"/>
          <a:chExt cx="0" cy="0"/>
        </a:xfrm>
      </p:grpSpPr>
      <p:pic>
        <p:nvPicPr>
          <p:cNvPr id="2011" name="Google Shape;2011;p21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2012" name="Google Shape;2012;p2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2013" name="Shape 2013"/>
        <p:cNvGrpSpPr/>
        <p:nvPr/>
      </p:nvGrpSpPr>
      <p:grpSpPr>
        <a:xfrm>
          <a:off x="0" y="0"/>
          <a:ext cx="0" cy="0"/>
          <a:chOff x="0" y="0"/>
          <a:chExt cx="0" cy="0"/>
        </a:xfrm>
      </p:grpSpPr>
      <p:sp>
        <p:nvSpPr>
          <p:cNvPr id="2014" name="Google Shape;2014;p21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15" name="Google Shape;2015;p21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16" name="Google Shape;2016;p21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17" name="Google Shape;2017;p21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18" name="Google Shape;2018;p2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2019" name="Shape 2019"/>
        <p:cNvGrpSpPr/>
        <p:nvPr/>
      </p:nvGrpSpPr>
      <p:grpSpPr>
        <a:xfrm>
          <a:off x="0" y="0"/>
          <a:ext cx="0" cy="0"/>
          <a:chOff x="0" y="0"/>
          <a:chExt cx="0" cy="0"/>
        </a:xfrm>
      </p:grpSpPr>
      <p:sp>
        <p:nvSpPr>
          <p:cNvPr id="2020" name="Google Shape;2020;p21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21" name="Google Shape;2021;p21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22" name="Google Shape;2022;p21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23" name="Google Shape;2023;p21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24" name="Google Shape;2024;p2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91" name="Shape 191"/>
        <p:cNvGrpSpPr/>
        <p:nvPr/>
      </p:nvGrpSpPr>
      <p:grpSpPr>
        <a:xfrm>
          <a:off x="0" y="0"/>
          <a:ext cx="0" cy="0"/>
          <a:chOff x="0" y="0"/>
          <a:chExt cx="0" cy="0"/>
        </a:xfrm>
      </p:grpSpPr>
      <p:sp>
        <p:nvSpPr>
          <p:cNvPr id="192" name="Google Shape;192;p2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3" name="Google Shape;193;p2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94" name="Google Shape;194;p2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95" name="Google Shape;195;p2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96" name="Google Shape;196;p2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97" name="Google Shape;197;p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8" name="Google Shape;198;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2025" name="Shape 2025"/>
        <p:cNvGrpSpPr/>
        <p:nvPr/>
      </p:nvGrpSpPr>
      <p:grpSpPr>
        <a:xfrm>
          <a:off x="0" y="0"/>
          <a:ext cx="0" cy="0"/>
          <a:chOff x="0" y="0"/>
          <a:chExt cx="0" cy="0"/>
        </a:xfrm>
      </p:grpSpPr>
      <p:sp>
        <p:nvSpPr>
          <p:cNvPr id="2026" name="Google Shape;2026;p21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27" name="Google Shape;2027;p21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28" name="Google Shape;2028;p21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29" name="Google Shape;2029;p2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30" name="Google Shape;2030;p21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2031" name="Shape 2031"/>
        <p:cNvGrpSpPr/>
        <p:nvPr/>
      </p:nvGrpSpPr>
      <p:grpSpPr>
        <a:xfrm>
          <a:off x="0" y="0"/>
          <a:ext cx="0" cy="0"/>
          <a:chOff x="0" y="0"/>
          <a:chExt cx="0" cy="0"/>
        </a:xfrm>
      </p:grpSpPr>
      <p:pic>
        <p:nvPicPr>
          <p:cNvPr id="2032" name="Google Shape;2032;p21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33" name="Google Shape;2033;p2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34" name="Google Shape;2034;p21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35" name="Google Shape;2035;p21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36" name="Google Shape;2036;p21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037" name="Google Shape;2037;p21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2038" name="Shape 2038"/>
        <p:cNvGrpSpPr/>
        <p:nvPr/>
      </p:nvGrpSpPr>
      <p:grpSpPr>
        <a:xfrm>
          <a:off x="0" y="0"/>
          <a:ext cx="0" cy="0"/>
          <a:chOff x="0" y="0"/>
          <a:chExt cx="0" cy="0"/>
        </a:xfrm>
      </p:grpSpPr>
      <p:sp>
        <p:nvSpPr>
          <p:cNvPr id="2039" name="Google Shape;2039;p21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40" name="Google Shape;2040;p21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41" name="Google Shape;2041;p21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42" name="Google Shape;2042;p21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43" name="Google Shape;2043;p2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44" name="Google Shape;2044;p21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45" name="Google Shape;2045;p21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2046" name="Shape 2046"/>
        <p:cNvGrpSpPr/>
        <p:nvPr/>
      </p:nvGrpSpPr>
      <p:grpSpPr>
        <a:xfrm>
          <a:off x="0" y="0"/>
          <a:ext cx="0" cy="0"/>
          <a:chOff x="0" y="0"/>
          <a:chExt cx="0" cy="0"/>
        </a:xfrm>
      </p:grpSpPr>
      <p:sp>
        <p:nvSpPr>
          <p:cNvPr id="2047" name="Google Shape;2047;p21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48" name="Google Shape;2048;p21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49" name="Google Shape;2049;p21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50" name="Google Shape;2050;p21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51" name="Google Shape;2051;p2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52" name="Google Shape;2052;p21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53" name="Google Shape;2053;p21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54" name="Google Shape;2054;p21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2055" name="Shape 2055"/>
        <p:cNvGrpSpPr/>
        <p:nvPr/>
      </p:nvGrpSpPr>
      <p:grpSpPr>
        <a:xfrm>
          <a:off x="0" y="0"/>
          <a:ext cx="0" cy="0"/>
          <a:chOff x="0" y="0"/>
          <a:chExt cx="0" cy="0"/>
        </a:xfrm>
      </p:grpSpPr>
      <p:sp>
        <p:nvSpPr>
          <p:cNvPr id="2056" name="Google Shape;2056;p21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57" name="Google Shape;2057;p21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58" name="Google Shape;2058;p21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59" name="Google Shape;2059;p21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60" name="Google Shape;2060;p2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61" name="Google Shape;2061;p21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62" name="Google Shape;2062;p21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63" name="Google Shape;2063;p21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2064" name="Shape 2064"/>
        <p:cNvGrpSpPr/>
        <p:nvPr/>
      </p:nvGrpSpPr>
      <p:grpSpPr>
        <a:xfrm>
          <a:off x="0" y="0"/>
          <a:ext cx="0" cy="0"/>
          <a:chOff x="0" y="0"/>
          <a:chExt cx="0" cy="0"/>
        </a:xfrm>
      </p:grpSpPr>
      <p:sp>
        <p:nvSpPr>
          <p:cNvPr id="2065" name="Google Shape;2065;p21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066" name="Google Shape;2066;p21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67" name="Google Shape;2067;p21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2068" name="Google Shape;2068;p2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69" name="Google Shape;2069;p2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70" name="Google Shape;2070;p21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2071" name="Shape 2071"/>
        <p:cNvGrpSpPr/>
        <p:nvPr/>
      </p:nvGrpSpPr>
      <p:grpSpPr>
        <a:xfrm>
          <a:off x="0" y="0"/>
          <a:ext cx="0" cy="0"/>
          <a:chOff x="0" y="0"/>
          <a:chExt cx="0" cy="0"/>
        </a:xfrm>
      </p:grpSpPr>
      <p:pic>
        <p:nvPicPr>
          <p:cNvPr id="2072" name="Google Shape;2072;p21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2073" name="Google Shape;2073;p21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2074" name="Google Shape;2074;p219"/>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2075" name="Google Shape;2075;p21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2076" name="Shape 2076"/>
        <p:cNvGrpSpPr/>
        <p:nvPr/>
      </p:nvGrpSpPr>
      <p:grpSpPr>
        <a:xfrm>
          <a:off x="0" y="0"/>
          <a:ext cx="0" cy="0"/>
          <a:chOff x="0" y="0"/>
          <a:chExt cx="0" cy="0"/>
        </a:xfrm>
      </p:grpSpPr>
      <p:pic>
        <p:nvPicPr>
          <p:cNvPr id="2077" name="Google Shape;2077;p22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2078" name="Google Shape;2078;p22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79" name="Google Shape;2079;p22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2080" name="Google Shape;2080;p220"/>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2081" name="Shape 2081"/>
        <p:cNvGrpSpPr/>
        <p:nvPr/>
      </p:nvGrpSpPr>
      <p:grpSpPr>
        <a:xfrm>
          <a:off x="0" y="0"/>
          <a:ext cx="0" cy="0"/>
          <a:chOff x="0" y="0"/>
          <a:chExt cx="0" cy="0"/>
        </a:xfrm>
      </p:grpSpPr>
      <p:pic>
        <p:nvPicPr>
          <p:cNvPr id="2082" name="Google Shape;2082;p221"/>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2083" name="Google Shape;2083;p221"/>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84" name="Google Shape;2084;p221"/>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2085" name="Google Shape;2085;p221"/>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2086" name="Google Shape;2086;p221"/>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2087" name="Shape 2087"/>
        <p:cNvGrpSpPr/>
        <p:nvPr/>
      </p:nvGrpSpPr>
      <p:grpSpPr>
        <a:xfrm>
          <a:off x="0" y="0"/>
          <a:ext cx="0" cy="0"/>
          <a:chOff x="0" y="0"/>
          <a:chExt cx="0" cy="0"/>
        </a:xfrm>
      </p:grpSpPr>
      <p:pic>
        <p:nvPicPr>
          <p:cNvPr id="2088" name="Google Shape;2088;p22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2089" name="Google Shape;2089;p222"/>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90" name="Google Shape;2090;p22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2091" name="Google Shape;2091;p22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2092" name="Google Shape;2092;p22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2093" name="Google Shape;2093;p222"/>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99" name="Shape 199"/>
        <p:cNvGrpSpPr/>
        <p:nvPr/>
      </p:nvGrpSpPr>
      <p:grpSpPr>
        <a:xfrm>
          <a:off x="0" y="0"/>
          <a:ext cx="0" cy="0"/>
          <a:chOff x="0" y="0"/>
          <a:chExt cx="0" cy="0"/>
        </a:xfrm>
      </p:grpSpPr>
      <p:sp>
        <p:nvSpPr>
          <p:cNvPr id="200" name="Google Shape;200;p23"/>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1" name="Google Shape;201;p23"/>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2" name="Google Shape;202;p23"/>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03" name="Google Shape;203;p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4" name="Google Shape;204;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6" name="Google Shape;206;p23"/>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7" name="Google Shape;207;p23"/>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8" name="Google Shape;208;p23"/>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2094" name="Shape 2094"/>
        <p:cNvGrpSpPr/>
        <p:nvPr/>
      </p:nvGrpSpPr>
      <p:grpSpPr>
        <a:xfrm>
          <a:off x="0" y="0"/>
          <a:ext cx="0" cy="0"/>
          <a:chOff x="0" y="0"/>
          <a:chExt cx="0" cy="0"/>
        </a:xfrm>
      </p:grpSpPr>
      <p:sp>
        <p:nvSpPr>
          <p:cNvPr id="2095" name="Google Shape;2095;p22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2096" name="Google Shape;2096;p223"/>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2097" name="Google Shape;2097;p22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98" name="Google Shape;2098;p223"/>
          <p:cNvSpPr/>
          <p:nvPr>
            <p:ph idx="2" type="pic"/>
          </p:nvPr>
        </p:nvSpPr>
        <p:spPr>
          <a:xfrm>
            <a:off x="600009" y="572653"/>
            <a:ext cx="2470200" cy="2470200"/>
          </a:xfrm>
          <a:prstGeom prst="rect">
            <a:avLst/>
          </a:prstGeom>
          <a:noFill/>
          <a:ln>
            <a:noFill/>
          </a:ln>
        </p:spPr>
      </p:sp>
      <p:pic>
        <p:nvPicPr>
          <p:cNvPr id="2099" name="Google Shape;2099;p223"/>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2100" name="Google Shape;2100;p22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2101" name="Google Shape;2101;p22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2102" name="Google Shape;2102;p2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2103" name="Shape 2103"/>
        <p:cNvGrpSpPr/>
        <p:nvPr/>
      </p:nvGrpSpPr>
      <p:grpSpPr>
        <a:xfrm>
          <a:off x="0" y="0"/>
          <a:ext cx="0" cy="0"/>
          <a:chOff x="0" y="0"/>
          <a:chExt cx="0" cy="0"/>
        </a:xfrm>
      </p:grpSpPr>
      <p:pic>
        <p:nvPicPr>
          <p:cNvPr id="2104" name="Google Shape;2104;p224"/>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2105" name="Google Shape;2105;p22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2106" name="Google Shape;2106;p224"/>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2107" name="Google Shape;2107;p22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108" name="Shape 2108"/>
        <p:cNvGrpSpPr/>
        <p:nvPr/>
      </p:nvGrpSpPr>
      <p:grpSpPr>
        <a:xfrm>
          <a:off x="0" y="0"/>
          <a:ext cx="0" cy="0"/>
          <a:chOff x="0" y="0"/>
          <a:chExt cx="0" cy="0"/>
        </a:xfrm>
      </p:grpSpPr>
      <p:pic>
        <p:nvPicPr>
          <p:cNvPr id="2109" name="Google Shape;2109;p22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2110" name="Google Shape;2110;p22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111" name="Google Shape;2111;p22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112" name="Shape 2112"/>
        <p:cNvGrpSpPr/>
        <p:nvPr/>
      </p:nvGrpSpPr>
      <p:grpSpPr>
        <a:xfrm>
          <a:off x="0" y="0"/>
          <a:ext cx="0" cy="0"/>
          <a:chOff x="0" y="0"/>
          <a:chExt cx="0" cy="0"/>
        </a:xfrm>
      </p:grpSpPr>
      <p:pic>
        <p:nvPicPr>
          <p:cNvPr id="2113" name="Google Shape;2113;p226"/>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2114" name="Google Shape;2114;p22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115" name="Google Shape;2115;p22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116" name="Shape 2116"/>
        <p:cNvGrpSpPr/>
        <p:nvPr/>
      </p:nvGrpSpPr>
      <p:grpSpPr>
        <a:xfrm>
          <a:off x="0" y="0"/>
          <a:ext cx="0" cy="0"/>
          <a:chOff x="0" y="0"/>
          <a:chExt cx="0" cy="0"/>
        </a:xfrm>
      </p:grpSpPr>
      <p:sp>
        <p:nvSpPr>
          <p:cNvPr id="2117" name="Google Shape;2117;p227"/>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118" name="Google Shape;2118;p227"/>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119" name="Google Shape;2119;p2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20" name="Google Shape;2120;p2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121" name="Google Shape;2121;p227"/>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122" name="Shape 2122"/>
        <p:cNvGrpSpPr/>
        <p:nvPr/>
      </p:nvGrpSpPr>
      <p:grpSpPr>
        <a:xfrm>
          <a:off x="0" y="0"/>
          <a:ext cx="0" cy="0"/>
          <a:chOff x="0" y="0"/>
          <a:chExt cx="0" cy="0"/>
        </a:xfrm>
      </p:grpSpPr>
      <p:sp>
        <p:nvSpPr>
          <p:cNvPr id="2123" name="Google Shape;2123;p228"/>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124" name="Google Shape;2124;p228"/>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125" name="Google Shape;2125;p228"/>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126" name="Google Shape;2126;p228"/>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127" name="Google Shape;2127;p2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28" name="Google Shape;2128;p2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129" name="Google Shape;2129;p228"/>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130" name="Google Shape;2130;p228"/>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131" name="Shape 2131"/>
        <p:cNvGrpSpPr/>
        <p:nvPr/>
      </p:nvGrpSpPr>
      <p:grpSpPr>
        <a:xfrm>
          <a:off x="0" y="0"/>
          <a:ext cx="0" cy="0"/>
          <a:chOff x="0" y="0"/>
          <a:chExt cx="0" cy="0"/>
        </a:xfrm>
      </p:grpSpPr>
      <p:sp>
        <p:nvSpPr>
          <p:cNvPr id="2132" name="Google Shape;2132;p229"/>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133" name="Google Shape;2133;p229"/>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134" name="Google Shape;2134;p229"/>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135" name="Google Shape;2135;p229"/>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136" name="Google Shape;2136;p229"/>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137" name="Google Shape;2137;p229"/>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138" name="Google Shape;2138;p2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39" name="Google Shape;2139;p2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140" name="Google Shape;2140;p229"/>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2141" name="Google Shape;2141;p229"/>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2142" name="Google Shape;2142;p229"/>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2143" name="Shape 2143"/>
        <p:cNvGrpSpPr/>
        <p:nvPr/>
      </p:nvGrpSpPr>
      <p:grpSpPr>
        <a:xfrm>
          <a:off x="0" y="0"/>
          <a:ext cx="0" cy="0"/>
          <a:chOff x="0" y="0"/>
          <a:chExt cx="0" cy="0"/>
        </a:xfrm>
      </p:grpSpPr>
      <p:pic>
        <p:nvPicPr>
          <p:cNvPr id="2144" name="Google Shape;2144;p23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45" name="Google Shape;2145;p2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146" name="Google Shape;2146;p230"/>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147" name="Google Shape;2147;p230"/>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48" name="Google Shape;2148;p230"/>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149" name="Google Shape;2149;p230"/>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150" name="Google Shape;2150;p230"/>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2151" name="Google Shape;2151;p230"/>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152" name="Google Shape;2152;p230"/>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53" name="Google Shape;2153;p230"/>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154" name="Google Shape;2154;p230"/>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155" name="Google Shape;2155;p230"/>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2156" name="Google Shape;2156;p230"/>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157" name="Google Shape;2157;p230"/>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58" name="Google Shape;2158;p230"/>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159" name="Google Shape;2159;p230"/>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160" name="Google Shape;2160;p230"/>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161" name="Shape 2161"/>
        <p:cNvGrpSpPr/>
        <p:nvPr/>
      </p:nvGrpSpPr>
      <p:grpSpPr>
        <a:xfrm>
          <a:off x="0" y="0"/>
          <a:ext cx="0" cy="0"/>
          <a:chOff x="0" y="0"/>
          <a:chExt cx="0" cy="0"/>
        </a:xfrm>
      </p:grpSpPr>
      <p:sp>
        <p:nvSpPr>
          <p:cNvPr id="2162" name="Google Shape;2162;p231"/>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163" name="Google Shape;2163;p231"/>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164" name="Google Shape;2164;p231"/>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165" name="Google Shape;2165;p231"/>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166" name="Google Shape;2166;p231"/>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167" name="Google Shape;2167;p231"/>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168" name="Google Shape;2168;p231"/>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169" name="Google Shape;2169;p231"/>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2170" name="Google Shape;2170;p2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71" name="Google Shape;2171;p2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172" name="Google Shape;2172;p231"/>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173" name="Google Shape;2173;p231"/>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174" name="Google Shape;2174;p231"/>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175" name="Google Shape;2175;p231"/>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2176" name="Shape 2176"/>
        <p:cNvGrpSpPr/>
        <p:nvPr/>
      </p:nvGrpSpPr>
      <p:grpSpPr>
        <a:xfrm>
          <a:off x="0" y="0"/>
          <a:ext cx="0" cy="0"/>
          <a:chOff x="0" y="0"/>
          <a:chExt cx="0" cy="0"/>
        </a:xfrm>
      </p:grpSpPr>
      <p:sp>
        <p:nvSpPr>
          <p:cNvPr id="2177" name="Google Shape;2177;p232"/>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178" name="Google Shape;2178;p232"/>
          <p:cNvSpPr/>
          <p:nvPr>
            <p:ph idx="2" type="pic"/>
          </p:nvPr>
        </p:nvSpPr>
        <p:spPr>
          <a:xfrm>
            <a:off x="600009" y="572653"/>
            <a:ext cx="2470200" cy="2470200"/>
          </a:xfrm>
          <a:prstGeom prst="rect">
            <a:avLst/>
          </a:prstGeom>
          <a:noFill/>
          <a:ln>
            <a:noFill/>
          </a:ln>
        </p:spPr>
      </p:sp>
      <p:pic>
        <p:nvPicPr>
          <p:cNvPr id="2179" name="Google Shape;2179;p23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2180" name="Google Shape;2180;p2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81" name="Google Shape;2181;p232"/>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182" name="Google Shape;2182;p23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2183" name="Google Shape;2183;p232"/>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2184" name="Google Shape;2184;p232"/>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2185" name="Google Shape;2185;p232"/>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1" name="Google Shape;211;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186" name="Shape 2186"/>
        <p:cNvGrpSpPr/>
        <p:nvPr/>
      </p:nvGrpSpPr>
      <p:grpSpPr>
        <a:xfrm>
          <a:off x="0" y="0"/>
          <a:ext cx="0" cy="0"/>
          <a:chOff x="0" y="0"/>
          <a:chExt cx="0" cy="0"/>
        </a:xfrm>
      </p:grpSpPr>
      <p:sp>
        <p:nvSpPr>
          <p:cNvPr id="2187" name="Google Shape;2187;p23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2188" name="Google Shape;2188;p233"/>
          <p:cNvSpPr/>
          <p:nvPr>
            <p:ph idx="2" type="pic"/>
          </p:nvPr>
        </p:nvSpPr>
        <p:spPr>
          <a:xfrm>
            <a:off x="329153" y="1222078"/>
            <a:ext cx="926700" cy="926700"/>
          </a:xfrm>
          <a:prstGeom prst="ellipse">
            <a:avLst/>
          </a:prstGeom>
          <a:noFill/>
          <a:ln>
            <a:noFill/>
          </a:ln>
        </p:spPr>
      </p:sp>
      <p:sp>
        <p:nvSpPr>
          <p:cNvPr id="2189" name="Google Shape;2189;p233"/>
          <p:cNvSpPr/>
          <p:nvPr>
            <p:ph idx="3" type="pic"/>
          </p:nvPr>
        </p:nvSpPr>
        <p:spPr>
          <a:xfrm>
            <a:off x="1840933" y="1222078"/>
            <a:ext cx="926700" cy="926700"/>
          </a:xfrm>
          <a:prstGeom prst="ellipse">
            <a:avLst/>
          </a:prstGeom>
          <a:noFill/>
          <a:ln>
            <a:noFill/>
          </a:ln>
        </p:spPr>
      </p:sp>
      <p:sp>
        <p:nvSpPr>
          <p:cNvPr id="2190" name="Google Shape;2190;p233"/>
          <p:cNvSpPr/>
          <p:nvPr>
            <p:ph idx="4" type="pic"/>
          </p:nvPr>
        </p:nvSpPr>
        <p:spPr>
          <a:xfrm>
            <a:off x="3352713" y="1222078"/>
            <a:ext cx="926700" cy="926700"/>
          </a:xfrm>
          <a:prstGeom prst="ellipse">
            <a:avLst/>
          </a:prstGeom>
          <a:noFill/>
          <a:ln>
            <a:noFill/>
          </a:ln>
        </p:spPr>
      </p:sp>
      <p:sp>
        <p:nvSpPr>
          <p:cNvPr id="2191" name="Google Shape;2191;p233"/>
          <p:cNvSpPr/>
          <p:nvPr>
            <p:ph idx="5" type="pic"/>
          </p:nvPr>
        </p:nvSpPr>
        <p:spPr>
          <a:xfrm>
            <a:off x="4864494" y="1222078"/>
            <a:ext cx="926700" cy="926700"/>
          </a:xfrm>
          <a:prstGeom prst="ellipse">
            <a:avLst/>
          </a:prstGeom>
          <a:noFill/>
          <a:ln>
            <a:noFill/>
          </a:ln>
        </p:spPr>
      </p:sp>
      <p:sp>
        <p:nvSpPr>
          <p:cNvPr id="2192" name="Google Shape;2192;p233"/>
          <p:cNvSpPr/>
          <p:nvPr>
            <p:ph idx="6" type="pic"/>
          </p:nvPr>
        </p:nvSpPr>
        <p:spPr>
          <a:xfrm>
            <a:off x="6376274" y="1222078"/>
            <a:ext cx="926700" cy="926700"/>
          </a:xfrm>
          <a:prstGeom prst="ellipse">
            <a:avLst/>
          </a:prstGeom>
          <a:noFill/>
          <a:ln>
            <a:noFill/>
          </a:ln>
        </p:spPr>
      </p:sp>
      <p:sp>
        <p:nvSpPr>
          <p:cNvPr id="2193" name="Google Shape;2193;p233"/>
          <p:cNvSpPr/>
          <p:nvPr>
            <p:ph idx="7" type="pic"/>
          </p:nvPr>
        </p:nvSpPr>
        <p:spPr>
          <a:xfrm>
            <a:off x="7888054" y="1222078"/>
            <a:ext cx="926700" cy="926700"/>
          </a:xfrm>
          <a:prstGeom prst="ellipse">
            <a:avLst/>
          </a:prstGeom>
          <a:noFill/>
          <a:ln>
            <a:noFill/>
          </a:ln>
        </p:spPr>
      </p:sp>
      <p:sp>
        <p:nvSpPr>
          <p:cNvPr id="2194" name="Google Shape;2194;p23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195" name="Google Shape;2195;p233"/>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196" name="Google Shape;2196;p233"/>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197" name="Google Shape;2197;p233"/>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198" name="Google Shape;2198;p233"/>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199" name="Google Shape;2199;p233"/>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00" name="Google Shape;2200;p233"/>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2201" name="Google Shape;2201;p2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02" name="Google Shape;2202;p2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03" name="Google Shape;2203;p233"/>
          <p:cNvSpPr/>
          <p:nvPr>
            <p:ph idx="17" type="pic"/>
          </p:nvPr>
        </p:nvSpPr>
        <p:spPr>
          <a:xfrm>
            <a:off x="329162" y="2983158"/>
            <a:ext cx="926700" cy="926700"/>
          </a:xfrm>
          <a:prstGeom prst="ellipse">
            <a:avLst/>
          </a:prstGeom>
          <a:noFill/>
          <a:ln>
            <a:noFill/>
          </a:ln>
        </p:spPr>
      </p:sp>
      <p:sp>
        <p:nvSpPr>
          <p:cNvPr id="2204" name="Google Shape;2204;p233"/>
          <p:cNvSpPr/>
          <p:nvPr>
            <p:ph idx="18" type="pic"/>
          </p:nvPr>
        </p:nvSpPr>
        <p:spPr>
          <a:xfrm>
            <a:off x="1840942" y="2983158"/>
            <a:ext cx="926700" cy="926700"/>
          </a:xfrm>
          <a:prstGeom prst="ellipse">
            <a:avLst/>
          </a:prstGeom>
          <a:noFill/>
          <a:ln>
            <a:noFill/>
          </a:ln>
        </p:spPr>
      </p:sp>
      <p:sp>
        <p:nvSpPr>
          <p:cNvPr id="2205" name="Google Shape;2205;p233"/>
          <p:cNvSpPr/>
          <p:nvPr>
            <p:ph idx="19" type="pic"/>
          </p:nvPr>
        </p:nvSpPr>
        <p:spPr>
          <a:xfrm>
            <a:off x="3352723" y="2983158"/>
            <a:ext cx="926700" cy="926700"/>
          </a:xfrm>
          <a:prstGeom prst="ellipse">
            <a:avLst/>
          </a:prstGeom>
          <a:noFill/>
          <a:ln>
            <a:noFill/>
          </a:ln>
        </p:spPr>
      </p:sp>
      <p:sp>
        <p:nvSpPr>
          <p:cNvPr id="2206" name="Google Shape;2206;p233"/>
          <p:cNvSpPr/>
          <p:nvPr>
            <p:ph idx="20" type="pic"/>
          </p:nvPr>
        </p:nvSpPr>
        <p:spPr>
          <a:xfrm>
            <a:off x="4864503" y="2983158"/>
            <a:ext cx="926700" cy="926700"/>
          </a:xfrm>
          <a:prstGeom prst="ellipse">
            <a:avLst/>
          </a:prstGeom>
          <a:noFill/>
          <a:ln>
            <a:noFill/>
          </a:ln>
        </p:spPr>
      </p:sp>
      <p:sp>
        <p:nvSpPr>
          <p:cNvPr id="2207" name="Google Shape;2207;p233"/>
          <p:cNvSpPr/>
          <p:nvPr>
            <p:ph idx="21" type="pic"/>
          </p:nvPr>
        </p:nvSpPr>
        <p:spPr>
          <a:xfrm>
            <a:off x="6376283" y="2983158"/>
            <a:ext cx="926700" cy="926700"/>
          </a:xfrm>
          <a:prstGeom prst="ellipse">
            <a:avLst/>
          </a:prstGeom>
          <a:noFill/>
          <a:ln>
            <a:noFill/>
          </a:ln>
        </p:spPr>
      </p:sp>
      <p:sp>
        <p:nvSpPr>
          <p:cNvPr id="2208" name="Google Shape;2208;p233"/>
          <p:cNvSpPr/>
          <p:nvPr>
            <p:ph idx="22" type="pic"/>
          </p:nvPr>
        </p:nvSpPr>
        <p:spPr>
          <a:xfrm>
            <a:off x="7888064" y="2983158"/>
            <a:ext cx="926700" cy="926700"/>
          </a:xfrm>
          <a:prstGeom prst="ellipse">
            <a:avLst/>
          </a:prstGeom>
          <a:noFill/>
          <a:ln>
            <a:noFill/>
          </a:ln>
        </p:spPr>
      </p:sp>
      <p:sp>
        <p:nvSpPr>
          <p:cNvPr id="2209" name="Google Shape;2209;p233"/>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10" name="Google Shape;2210;p233"/>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11" name="Google Shape;2211;p233"/>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12" name="Google Shape;2212;p233"/>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13" name="Google Shape;2213;p233"/>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2214" name="Google Shape;2214;p233"/>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2215" name="Shape 2215"/>
        <p:cNvGrpSpPr/>
        <p:nvPr/>
      </p:nvGrpSpPr>
      <p:grpSpPr>
        <a:xfrm>
          <a:off x="0" y="0"/>
          <a:ext cx="0" cy="0"/>
          <a:chOff x="0" y="0"/>
          <a:chExt cx="0" cy="0"/>
        </a:xfrm>
      </p:grpSpPr>
      <p:sp>
        <p:nvSpPr>
          <p:cNvPr id="2216" name="Google Shape;2216;p234"/>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217" name="Google Shape;2217;p234"/>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18" name="Google Shape;2218;p234"/>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9" name="Google Shape;2219;p234"/>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2220" name="Google Shape;2220;p234"/>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2221" name="Google Shape;2221;p2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22" name="Google Shape;2222;p2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223" name="Shape 2223"/>
        <p:cNvGrpSpPr/>
        <p:nvPr/>
      </p:nvGrpSpPr>
      <p:grpSpPr>
        <a:xfrm>
          <a:off x="0" y="0"/>
          <a:ext cx="0" cy="0"/>
          <a:chOff x="0" y="0"/>
          <a:chExt cx="0" cy="0"/>
        </a:xfrm>
      </p:grpSpPr>
      <p:sp>
        <p:nvSpPr>
          <p:cNvPr id="2224" name="Google Shape;2224;p23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225" name="Google Shape;2225;p23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26" name="Google Shape;2226;p23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27" name="Google Shape;2227;p235"/>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2228" name="Google Shape;2228;p2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29" name="Google Shape;2229;p2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lt1"/>
        </a:solidFill>
      </p:bgPr>
    </p:bg>
    <p:spTree>
      <p:nvGrpSpPr>
        <p:cNvPr id="2230" name="Shape 2230"/>
        <p:cNvGrpSpPr/>
        <p:nvPr/>
      </p:nvGrpSpPr>
      <p:grpSpPr>
        <a:xfrm>
          <a:off x="0" y="0"/>
          <a:ext cx="0" cy="0"/>
          <a:chOff x="0" y="0"/>
          <a:chExt cx="0" cy="0"/>
        </a:xfrm>
      </p:grpSpPr>
      <p:sp>
        <p:nvSpPr>
          <p:cNvPr id="2231" name="Google Shape;2231;p236"/>
          <p:cNvSpPr/>
          <p:nvPr/>
        </p:nvSpPr>
        <p:spPr>
          <a:xfrm>
            <a:off x="0" y="1015325"/>
            <a:ext cx="9144000" cy="3199500"/>
          </a:xfrm>
          <a:prstGeom prst="rect">
            <a:avLst/>
          </a:prstGeom>
          <a:solidFill>
            <a:srgbClr val="F3F0E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2" name="Google Shape;2232;p236"/>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2233" name="Google Shape;2233;p236"/>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34" name="Google Shape;2234;p236"/>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235" name="Google Shape;2235;p236"/>
          <p:cNvPicPr preferRelativeResize="0"/>
          <p:nvPr/>
        </p:nvPicPr>
        <p:blipFill>
          <a:blip r:embed="rId2">
            <a:alphaModFix/>
          </a:blip>
          <a:stretch>
            <a:fillRect/>
          </a:stretch>
        </p:blipFill>
        <p:spPr>
          <a:xfrm>
            <a:off x="267429" y="4858538"/>
            <a:ext cx="227231" cy="281834"/>
          </a:xfrm>
          <a:prstGeom prst="rect">
            <a:avLst/>
          </a:prstGeom>
          <a:noFill/>
          <a:ln>
            <a:noFill/>
          </a:ln>
        </p:spPr>
      </p:pic>
      <p:sp>
        <p:nvSpPr>
          <p:cNvPr id="2236" name="Google Shape;2236;p23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pic>
        <p:nvPicPr>
          <p:cNvPr id="2237" name="Google Shape;2237;p236"/>
          <p:cNvPicPr preferRelativeResize="0"/>
          <p:nvPr/>
        </p:nvPicPr>
        <p:blipFill>
          <a:blip r:embed="rId3">
            <a:alphaModFix/>
          </a:blip>
          <a:stretch>
            <a:fillRect/>
          </a:stretch>
        </p:blipFill>
        <p:spPr>
          <a:xfrm>
            <a:off x="-124925" y="1333350"/>
            <a:ext cx="6238100" cy="2656376"/>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2238" name="Shape 2238"/>
        <p:cNvGrpSpPr/>
        <p:nvPr/>
      </p:nvGrpSpPr>
      <p:grpSpPr>
        <a:xfrm>
          <a:off x="0" y="0"/>
          <a:ext cx="0" cy="0"/>
          <a:chOff x="0" y="0"/>
          <a:chExt cx="0" cy="0"/>
        </a:xfrm>
      </p:grpSpPr>
      <p:sp>
        <p:nvSpPr>
          <p:cNvPr id="2239" name="Google Shape;2239;p23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40" name="Google Shape;2240;p23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241" name="Google Shape;2241;p237"/>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2242" name="Google Shape;2242;p237"/>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243" name="Shape 2243"/>
        <p:cNvGrpSpPr/>
        <p:nvPr/>
      </p:nvGrpSpPr>
      <p:grpSpPr>
        <a:xfrm>
          <a:off x="0" y="0"/>
          <a:ext cx="0" cy="0"/>
          <a:chOff x="0" y="0"/>
          <a:chExt cx="0" cy="0"/>
        </a:xfrm>
      </p:grpSpPr>
      <p:sp>
        <p:nvSpPr>
          <p:cNvPr id="2244" name="Google Shape;2244;p238"/>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245" name="Google Shape;2245;p238"/>
          <p:cNvSpPr/>
          <p:nvPr>
            <p:ph idx="2" type="pic"/>
          </p:nvPr>
        </p:nvSpPr>
        <p:spPr>
          <a:xfrm>
            <a:off x="858211" y="2061788"/>
            <a:ext cx="1019700" cy="1019700"/>
          </a:xfrm>
          <a:prstGeom prst="ellipse">
            <a:avLst/>
          </a:prstGeom>
          <a:noFill/>
          <a:ln>
            <a:noFill/>
          </a:ln>
        </p:spPr>
      </p:sp>
      <p:cxnSp>
        <p:nvCxnSpPr>
          <p:cNvPr id="2246" name="Google Shape;2246;p238"/>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2247" name="Google Shape;2247;p238"/>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2248" name="Google Shape;2248;p238"/>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2249" name="Google Shape;2249;p238"/>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2250" name="Google Shape;2250;p238"/>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251" name="Google Shape;2251;p238"/>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2252" name="Google Shape;2252;p238"/>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253" name="Google Shape;2253;p23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2254" name="Google Shape;2254;p23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2255" name="Google Shape;2255;p238"/>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2256" name="Google Shape;2256;p238"/>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2257" name="Google Shape;2257;p238"/>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2258" name="Google Shape;2258;p238"/>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2259" name="Google Shape;2259;p238"/>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260" name="Google Shape;2260;p238"/>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261" name="Google Shape;2261;p238"/>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2262" name="Google Shape;2262;p238"/>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2263" name="Google Shape;2263;p238"/>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2264" name="Shape 2264"/>
        <p:cNvGrpSpPr/>
        <p:nvPr/>
      </p:nvGrpSpPr>
      <p:grpSpPr>
        <a:xfrm>
          <a:off x="0" y="0"/>
          <a:ext cx="0" cy="0"/>
          <a:chOff x="0" y="0"/>
          <a:chExt cx="0" cy="0"/>
        </a:xfrm>
      </p:grpSpPr>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1">
  <p:cSld name="00_Blank">
    <p:spTree>
      <p:nvGrpSpPr>
        <p:cNvPr id="2265" name="Shape 2265"/>
        <p:cNvGrpSpPr/>
        <p:nvPr/>
      </p:nvGrpSpPr>
      <p:grpSpPr>
        <a:xfrm>
          <a:off x="0" y="0"/>
          <a:ext cx="0" cy="0"/>
          <a:chOff x="0" y="0"/>
          <a:chExt cx="0" cy="0"/>
        </a:xfrm>
      </p:grpSpPr>
      <p:pic>
        <p:nvPicPr>
          <p:cNvPr id="2266" name="Google Shape;2266;p240"/>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2267" name="Google Shape;2267;p240"/>
          <p:cNvCxnSpPr/>
          <p:nvPr/>
        </p:nvCxnSpPr>
        <p:spPr>
          <a:xfrm rot="10800000">
            <a:off x="28" y="4570847"/>
            <a:ext cx="9144000" cy="0"/>
          </a:xfrm>
          <a:prstGeom prst="straightConnector1">
            <a:avLst/>
          </a:prstGeom>
          <a:noFill/>
          <a:ln cap="flat" cmpd="sng" w="9525">
            <a:solidFill>
              <a:schemeClr val="accent6"/>
            </a:solidFill>
            <a:prstDash val="solid"/>
            <a:round/>
            <a:headEnd len="med" w="med" type="none"/>
            <a:tailEnd len="med" w="med" type="none"/>
          </a:ln>
        </p:spPr>
      </p:cxnSp>
      <p:sp>
        <p:nvSpPr>
          <p:cNvPr id="2268" name="Google Shape;2268;p240"/>
          <p:cNvSpPr txBox="1"/>
          <p:nvPr>
            <p:ph idx="12" type="sldNum"/>
          </p:nvPr>
        </p:nvSpPr>
        <p:spPr>
          <a:xfrm>
            <a:off x="8315775" y="4715606"/>
            <a:ext cx="228300" cy="2832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2269" name="Shape 2269"/>
        <p:cNvGrpSpPr/>
        <p:nvPr/>
      </p:nvGrpSpPr>
      <p:grpSpPr>
        <a:xfrm>
          <a:off x="0" y="0"/>
          <a:ext cx="0" cy="0"/>
          <a:chOff x="0" y="0"/>
          <a:chExt cx="0" cy="0"/>
        </a:xfrm>
      </p:grpSpPr>
      <p:sp>
        <p:nvSpPr>
          <p:cNvPr id="2270" name="Google Shape;2270;p241"/>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2271" name="Google Shape;2271;p241"/>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2272" name="Google Shape;2272;p241"/>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2/3) 1">
  <p:cSld name="02 Agenda Light (2/3) 1">
    <p:spTree>
      <p:nvGrpSpPr>
        <p:cNvPr id="2273" name="Shape 2273"/>
        <p:cNvGrpSpPr/>
        <p:nvPr/>
      </p:nvGrpSpPr>
      <p:grpSpPr>
        <a:xfrm>
          <a:off x="0" y="0"/>
          <a:ext cx="0" cy="0"/>
          <a:chOff x="0" y="0"/>
          <a:chExt cx="0" cy="0"/>
        </a:xfrm>
      </p:grpSpPr>
      <p:sp>
        <p:nvSpPr>
          <p:cNvPr id="2274" name="Google Shape;2274;p242"/>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JetBrains Mono"/>
              <a:ea typeface="JetBrains Mono"/>
              <a:cs typeface="JetBrains Mono"/>
              <a:sym typeface="JetBrains Mono"/>
            </a:endParaRPr>
          </a:p>
        </p:txBody>
      </p:sp>
      <p:sp>
        <p:nvSpPr>
          <p:cNvPr id="2275" name="Google Shape;2275;p242"/>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700"/>
              <a:buFont typeface="Arial"/>
              <a:buNone/>
              <a:defRPr b="0" i="0" sz="2700" u="none" cap="none" strike="noStrike">
                <a:solidFill>
                  <a:schemeClr val="lt2"/>
                </a:solidFill>
                <a:latin typeface="Arial"/>
                <a:ea typeface="Arial"/>
                <a:cs typeface="Arial"/>
                <a:sym typeface="Arial"/>
              </a:defRPr>
            </a:lvl9pPr>
          </a:lstStyle>
          <a:p/>
        </p:txBody>
      </p:sp>
      <p:sp>
        <p:nvSpPr>
          <p:cNvPr id="2276" name="Google Shape;2276;p242"/>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1pPr>
            <a:lvl2pPr indent="-311150" lvl="1" marL="9144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2pPr>
            <a:lvl3pPr indent="-311150" lvl="2" marL="13716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3pPr>
            <a:lvl4pPr indent="-311150" lvl="3" marL="18288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4pPr>
            <a:lvl5pPr indent="-311150" lvl="4" marL="22860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5pPr>
            <a:lvl6pPr indent="-311150" lvl="5" marL="27432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6pPr>
            <a:lvl7pPr indent="-311150" lvl="6" marL="32004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7pPr>
            <a:lvl8pPr indent="-311150" lvl="7" marL="36576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8pPr>
            <a:lvl9pPr indent="-311150" lvl="8" marL="4114800" marR="0" rtl="0" algn="l">
              <a:lnSpc>
                <a:spcPct val="100000"/>
              </a:lnSpc>
              <a:spcBef>
                <a:spcPts val="0"/>
              </a:spcBef>
              <a:spcAft>
                <a:spcPts val="0"/>
              </a:spcAft>
              <a:buClr>
                <a:schemeClr val="lt2"/>
              </a:buClr>
              <a:buSzPts val="1300"/>
              <a:buFont typeface="DM Sans"/>
              <a:buChar char="■"/>
              <a:defRPr b="0" i="0" sz="1300" u="none" cap="none" strike="noStrike">
                <a:solidFill>
                  <a:schemeClr val="lt2"/>
                </a:solidFill>
                <a:latin typeface="DM Sans"/>
                <a:ea typeface="DM Sans"/>
                <a:cs typeface="DM Sans"/>
                <a:sym typeface="DM Sans"/>
              </a:defRPr>
            </a:lvl9pPr>
          </a:lstStyle>
          <a:p/>
        </p:txBody>
      </p:sp>
      <p:sp>
        <p:nvSpPr>
          <p:cNvPr id="2277" name="Google Shape;2277;p242"/>
          <p:cNvSpPr txBox="1"/>
          <p:nvPr>
            <p:ph idx="2" type="body"/>
          </p:nvPr>
        </p:nvSpPr>
        <p:spPr>
          <a:xfrm>
            <a:off x="3864304" y="574134"/>
            <a:ext cx="2292300" cy="3840900"/>
          </a:xfrm>
          <a:prstGeom prst="rect">
            <a:avLst/>
          </a:prstGeom>
          <a:noFill/>
          <a:ln>
            <a:noFill/>
          </a:ln>
        </p:spPr>
        <p:txBody>
          <a:bodyPr anchorCtr="0" anchor="t" bIns="34275" lIns="34275" spcFirstLastPara="1" rIns="34275" wrap="square" tIns="34275">
            <a:noAutofit/>
          </a:bodyPr>
          <a:lstStyle>
            <a:lvl1pPr indent="-311150" lvl="0" marL="457200" marR="0" rtl="0" algn="l">
              <a:lnSpc>
                <a:spcPct val="200000"/>
              </a:lnSpc>
              <a:spcBef>
                <a:spcPts val="0"/>
              </a:spcBef>
              <a:spcAft>
                <a:spcPts val="0"/>
              </a:spcAft>
              <a:buClr>
                <a:schemeClr val="lt2"/>
              </a:buClr>
              <a:buSzPts val="1300"/>
              <a:buFont typeface="DM Sans"/>
              <a:buAutoNum type="arabicPeriod"/>
              <a:defRPr b="0" i="0" sz="1300" u="none" cap="none" strike="noStrike">
                <a:solidFill>
                  <a:schemeClr val="lt2"/>
                </a:solidFill>
                <a:latin typeface="DM Sans"/>
                <a:ea typeface="DM Sans"/>
                <a:cs typeface="DM Sans"/>
                <a:sym typeface="DM Sans"/>
              </a:defRPr>
            </a:lvl1pPr>
            <a:lvl2pPr indent="-311150" lvl="1" marL="9144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2pPr>
            <a:lvl3pPr indent="-311150" lvl="2" marL="13716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3pPr>
            <a:lvl4pPr indent="-311150" lvl="3" marL="18288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4pPr>
            <a:lvl5pPr indent="-311150" lvl="4" marL="22860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5pPr>
            <a:lvl6pPr indent="-311150" lvl="5" marL="27432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6pPr>
            <a:lvl7pPr indent="-311150" lvl="6" marL="32004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7pPr>
            <a:lvl8pPr indent="-311150" lvl="7" marL="36576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8pPr>
            <a:lvl9pPr indent="-311150" lvl="8" marL="41148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9pPr>
          </a:lstStyle>
          <a:p/>
        </p:txBody>
      </p:sp>
      <p:sp>
        <p:nvSpPr>
          <p:cNvPr id="2278" name="Google Shape;2278;p242"/>
          <p:cNvSpPr txBox="1"/>
          <p:nvPr>
            <p:ph idx="3" type="body"/>
          </p:nvPr>
        </p:nvSpPr>
        <p:spPr>
          <a:xfrm>
            <a:off x="64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marR="0" rtl="0" algn="l">
              <a:lnSpc>
                <a:spcPct val="200000"/>
              </a:lnSpc>
              <a:spcBef>
                <a:spcPts val="0"/>
              </a:spcBef>
              <a:spcAft>
                <a:spcPts val="0"/>
              </a:spcAft>
              <a:buClr>
                <a:schemeClr val="lt2"/>
              </a:buClr>
              <a:buSzPts val="1300"/>
              <a:buFont typeface="DM Sans"/>
              <a:buAutoNum type="arabicPeriod"/>
              <a:defRPr b="0" i="0" sz="1300" u="none" cap="none" strike="noStrike">
                <a:solidFill>
                  <a:schemeClr val="lt2"/>
                </a:solidFill>
                <a:latin typeface="DM Sans"/>
                <a:ea typeface="DM Sans"/>
                <a:cs typeface="DM Sans"/>
                <a:sym typeface="DM Sans"/>
              </a:defRPr>
            </a:lvl1pPr>
            <a:lvl2pPr indent="-311150" lvl="1" marL="9144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2pPr>
            <a:lvl3pPr indent="-311150" lvl="2" marL="13716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3pPr>
            <a:lvl4pPr indent="-311150" lvl="3" marL="18288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4pPr>
            <a:lvl5pPr indent="-311150" lvl="4" marL="22860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5pPr>
            <a:lvl6pPr indent="-311150" lvl="5" marL="27432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6pPr>
            <a:lvl7pPr indent="-311150" lvl="6" marL="3200400" marR="0" rtl="0" algn="l">
              <a:lnSpc>
                <a:spcPct val="200000"/>
              </a:lnSpc>
              <a:spcBef>
                <a:spcPts val="0"/>
              </a:spcBef>
              <a:spcAft>
                <a:spcPts val="0"/>
              </a:spcAft>
              <a:buClr>
                <a:schemeClr val="lt2"/>
              </a:buClr>
              <a:buSzPts val="1300"/>
              <a:buFont typeface="Arial"/>
              <a:buAutoNum type="arabicPeriod"/>
              <a:defRPr b="0" i="0" sz="1300" u="none" cap="none" strike="noStrike">
                <a:solidFill>
                  <a:schemeClr val="lt2"/>
                </a:solidFill>
                <a:latin typeface="Arial"/>
                <a:ea typeface="Arial"/>
                <a:cs typeface="Arial"/>
                <a:sym typeface="Arial"/>
              </a:defRPr>
            </a:lvl7pPr>
            <a:lvl8pPr indent="-311150" lvl="7" marL="3657600" marR="0" rtl="0" algn="l">
              <a:lnSpc>
                <a:spcPct val="200000"/>
              </a:lnSpc>
              <a:spcBef>
                <a:spcPts val="0"/>
              </a:spcBef>
              <a:spcAft>
                <a:spcPts val="0"/>
              </a:spcAft>
              <a:buClr>
                <a:schemeClr val="lt2"/>
              </a:buClr>
              <a:buSzPts val="1300"/>
              <a:buFont typeface="Arial"/>
              <a:buAutoNum type="alphaLcPeriod"/>
              <a:defRPr b="0" i="0" sz="1300" u="none" cap="none" strike="noStrike">
                <a:solidFill>
                  <a:schemeClr val="lt2"/>
                </a:solidFill>
                <a:latin typeface="Arial"/>
                <a:ea typeface="Arial"/>
                <a:cs typeface="Arial"/>
                <a:sym typeface="Arial"/>
              </a:defRPr>
            </a:lvl8pPr>
            <a:lvl9pPr indent="-311150" lvl="8" marL="4114800" marR="0" rtl="0" algn="l">
              <a:lnSpc>
                <a:spcPct val="200000"/>
              </a:lnSpc>
              <a:spcBef>
                <a:spcPts val="0"/>
              </a:spcBef>
              <a:spcAft>
                <a:spcPts val="0"/>
              </a:spcAft>
              <a:buClr>
                <a:schemeClr val="lt2"/>
              </a:buClr>
              <a:buSzPts val="1300"/>
              <a:buFont typeface="Arial"/>
              <a:buAutoNum type="romanLcPeriod"/>
              <a:defRPr b="0" i="0" sz="1300" u="none" cap="none" strike="noStrike">
                <a:solidFill>
                  <a:schemeClr val="lt2"/>
                </a:solidFill>
                <a:latin typeface="Arial"/>
                <a:ea typeface="Arial"/>
                <a:cs typeface="Arial"/>
                <a:sym typeface="Arial"/>
              </a:defRPr>
            </a:lvl9pPr>
          </a:lstStyle>
          <a:p/>
        </p:txBody>
      </p:sp>
      <p:pic>
        <p:nvPicPr>
          <p:cNvPr id="2279" name="Google Shape;2279;p242"/>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2280" name="Google Shape;2280;p2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12" name="Shape 212"/>
        <p:cNvGrpSpPr/>
        <p:nvPr/>
      </p:nvGrpSpPr>
      <p:grpSpPr>
        <a:xfrm>
          <a:off x="0" y="0"/>
          <a:ext cx="0" cy="0"/>
          <a:chOff x="0" y="0"/>
          <a:chExt cx="0" cy="0"/>
        </a:xfrm>
      </p:grpSpPr>
      <p:sp>
        <p:nvSpPr>
          <p:cNvPr id="213" name="Google Shape;213;p2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4" name="Google Shape;214;p2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5" name="Google Shape;215;p2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6" name="Google Shape;216;p2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7" name="Google Shape;217;p2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18" name="Google Shape;218;p2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9" name="Google Shape;219;p2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20" name="Google Shape;220;p2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21" name="Google Shape;221;p2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22" name="Google Shape;222;p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3" name="Google Shape;22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81" name="Shape 2281"/>
        <p:cNvGrpSpPr/>
        <p:nvPr/>
      </p:nvGrpSpPr>
      <p:grpSpPr>
        <a:xfrm>
          <a:off x="0" y="0"/>
          <a:ext cx="0" cy="0"/>
          <a:chOff x="0" y="0"/>
          <a:chExt cx="0" cy="0"/>
        </a:xfrm>
      </p:grpSpPr>
      <p:sp>
        <p:nvSpPr>
          <p:cNvPr id="2282" name="Google Shape;2282;p2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2283" name="Google Shape;2283;p243"/>
          <p:cNvSpPr txBox="1"/>
          <p:nvPr>
            <p:ph idx="1" type="body"/>
          </p:nvPr>
        </p:nvSpPr>
        <p:spPr>
          <a:xfrm>
            <a:off x="628650" y="1369219"/>
            <a:ext cx="7886700" cy="3263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700"/>
            </a:lvl1pPr>
            <a:lvl2pPr indent="-317500" lvl="1" marL="914400" rtl="0" algn="l">
              <a:lnSpc>
                <a:spcPct val="90000"/>
              </a:lnSpc>
              <a:spcBef>
                <a:spcPts val="400"/>
              </a:spcBef>
              <a:spcAft>
                <a:spcPts val="0"/>
              </a:spcAft>
              <a:buClr>
                <a:schemeClr val="dk1"/>
              </a:buClr>
              <a:buSzPts val="1400"/>
              <a:buChar char="○"/>
              <a:defRPr sz="700"/>
            </a:lvl2pPr>
            <a:lvl3pPr indent="-317500" lvl="2" marL="1371600" rtl="0" algn="l">
              <a:lnSpc>
                <a:spcPct val="90000"/>
              </a:lnSpc>
              <a:spcBef>
                <a:spcPts val="400"/>
              </a:spcBef>
              <a:spcAft>
                <a:spcPts val="0"/>
              </a:spcAft>
              <a:buClr>
                <a:schemeClr val="dk1"/>
              </a:buClr>
              <a:buSzPts val="1400"/>
              <a:buChar char="■"/>
              <a:defRPr sz="700"/>
            </a:lvl3pPr>
            <a:lvl4pPr indent="-317500" lvl="3" marL="1828800" rtl="0" algn="l">
              <a:lnSpc>
                <a:spcPct val="90000"/>
              </a:lnSpc>
              <a:spcBef>
                <a:spcPts val="400"/>
              </a:spcBef>
              <a:spcAft>
                <a:spcPts val="0"/>
              </a:spcAft>
              <a:buClr>
                <a:schemeClr val="dk1"/>
              </a:buClr>
              <a:buSzPts val="1400"/>
              <a:buChar char="●"/>
              <a:defRPr sz="700"/>
            </a:lvl4pPr>
            <a:lvl5pPr indent="-317500" lvl="4" marL="2286000" rtl="0" algn="l">
              <a:lnSpc>
                <a:spcPct val="90000"/>
              </a:lnSpc>
              <a:spcBef>
                <a:spcPts val="400"/>
              </a:spcBef>
              <a:spcAft>
                <a:spcPts val="0"/>
              </a:spcAft>
              <a:buClr>
                <a:schemeClr val="dk1"/>
              </a:buClr>
              <a:buSzPts val="1400"/>
              <a:buChar char="○"/>
              <a:defRPr sz="700"/>
            </a:lvl5pPr>
            <a:lvl6pPr indent="-317500" lvl="5" marL="2743200" rtl="0" algn="l">
              <a:lnSpc>
                <a:spcPct val="90000"/>
              </a:lnSpc>
              <a:spcBef>
                <a:spcPts val="400"/>
              </a:spcBef>
              <a:spcAft>
                <a:spcPts val="0"/>
              </a:spcAft>
              <a:buClr>
                <a:schemeClr val="dk1"/>
              </a:buClr>
              <a:buSzPts val="1400"/>
              <a:buChar char="■"/>
              <a:defRPr sz="700"/>
            </a:lvl6pPr>
            <a:lvl7pPr indent="-317500" lvl="6" marL="3200400" rtl="0" algn="l">
              <a:lnSpc>
                <a:spcPct val="90000"/>
              </a:lnSpc>
              <a:spcBef>
                <a:spcPts val="400"/>
              </a:spcBef>
              <a:spcAft>
                <a:spcPts val="0"/>
              </a:spcAft>
              <a:buClr>
                <a:schemeClr val="dk1"/>
              </a:buClr>
              <a:buSzPts val="1400"/>
              <a:buChar char="●"/>
              <a:defRPr sz="700"/>
            </a:lvl7pPr>
            <a:lvl8pPr indent="-317500" lvl="7" marL="3657600" rtl="0" algn="l">
              <a:lnSpc>
                <a:spcPct val="90000"/>
              </a:lnSpc>
              <a:spcBef>
                <a:spcPts val="400"/>
              </a:spcBef>
              <a:spcAft>
                <a:spcPts val="0"/>
              </a:spcAft>
              <a:buClr>
                <a:schemeClr val="dk1"/>
              </a:buClr>
              <a:buSzPts val="1400"/>
              <a:buChar char="○"/>
              <a:defRPr sz="700"/>
            </a:lvl8pPr>
            <a:lvl9pPr indent="-317500" lvl="8" marL="4114800" rtl="0" algn="l">
              <a:lnSpc>
                <a:spcPct val="90000"/>
              </a:lnSpc>
              <a:spcBef>
                <a:spcPts val="400"/>
              </a:spcBef>
              <a:spcAft>
                <a:spcPts val="0"/>
              </a:spcAft>
              <a:buClr>
                <a:schemeClr val="dk1"/>
              </a:buClr>
              <a:buSzPts val="1400"/>
              <a:buChar char="■"/>
              <a:defRPr sz="700"/>
            </a:lvl9pPr>
          </a:lstStyle>
          <a:p/>
        </p:txBody>
      </p:sp>
      <p:sp>
        <p:nvSpPr>
          <p:cNvPr id="2284" name="Google Shape;2284;p2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285" name="Google Shape;2285;p2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2286" name="Google Shape;2286;p2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700"/>
            </a:lvl1pPr>
            <a:lvl2pPr indent="0" lvl="1" marL="0" rtl="0" algn="r">
              <a:spcBef>
                <a:spcPts val="0"/>
              </a:spcBef>
              <a:buNone/>
              <a:defRPr sz="700"/>
            </a:lvl2pPr>
            <a:lvl3pPr indent="0" lvl="2" marL="0" rtl="0" algn="r">
              <a:spcBef>
                <a:spcPts val="0"/>
              </a:spcBef>
              <a:buNone/>
              <a:defRPr sz="700"/>
            </a:lvl3pPr>
            <a:lvl4pPr indent="0" lvl="3" marL="0" rtl="0" algn="r">
              <a:spcBef>
                <a:spcPts val="0"/>
              </a:spcBef>
              <a:buNone/>
              <a:defRPr sz="700"/>
            </a:lvl4pPr>
            <a:lvl5pPr indent="0" lvl="4" marL="0" rtl="0" algn="r">
              <a:spcBef>
                <a:spcPts val="0"/>
              </a:spcBef>
              <a:buNone/>
              <a:defRPr sz="700"/>
            </a:lvl5pPr>
            <a:lvl6pPr indent="0" lvl="5" marL="0" rtl="0" algn="r">
              <a:spcBef>
                <a:spcPts val="0"/>
              </a:spcBef>
              <a:buNone/>
              <a:defRPr sz="700"/>
            </a:lvl6pPr>
            <a:lvl7pPr indent="0" lvl="6" marL="0" rtl="0" algn="r">
              <a:spcBef>
                <a:spcPts val="0"/>
              </a:spcBef>
              <a:buNone/>
              <a:defRPr sz="700"/>
            </a:lvl7pPr>
            <a:lvl8pPr indent="0" lvl="7" marL="0" rtl="0" algn="r">
              <a:spcBef>
                <a:spcPts val="0"/>
              </a:spcBef>
              <a:buNone/>
              <a:defRPr sz="700"/>
            </a:lvl8pPr>
            <a:lvl9pPr indent="0" lvl="8" marL="0" rt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2288" name="Shape 2288"/>
        <p:cNvGrpSpPr/>
        <p:nvPr/>
      </p:nvGrpSpPr>
      <p:grpSpPr>
        <a:xfrm>
          <a:off x="0" y="0"/>
          <a:ext cx="0" cy="0"/>
          <a:chOff x="0" y="0"/>
          <a:chExt cx="0" cy="0"/>
        </a:xfrm>
      </p:grpSpPr>
      <p:sp>
        <p:nvSpPr>
          <p:cNvPr id="2289" name="Google Shape;2289;p245"/>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2290" name="Google Shape;2290;p245"/>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2291" name="Google Shape;2291;p245"/>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2292" name="Shape 2292"/>
        <p:cNvGrpSpPr/>
        <p:nvPr/>
      </p:nvGrpSpPr>
      <p:grpSpPr>
        <a:xfrm>
          <a:off x="0" y="0"/>
          <a:ext cx="0" cy="0"/>
          <a:chOff x="0" y="0"/>
          <a:chExt cx="0" cy="0"/>
        </a:xfrm>
      </p:grpSpPr>
      <p:sp>
        <p:nvSpPr>
          <p:cNvPr id="2293" name="Google Shape;2293;p246"/>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2294" name="Google Shape;2294;p246"/>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2295" name="Google Shape;2295;p246"/>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2296" name="Shape 2296"/>
        <p:cNvGrpSpPr/>
        <p:nvPr/>
      </p:nvGrpSpPr>
      <p:grpSpPr>
        <a:xfrm>
          <a:off x="0" y="0"/>
          <a:ext cx="0" cy="0"/>
          <a:chOff x="0" y="0"/>
          <a:chExt cx="0" cy="0"/>
        </a:xfrm>
      </p:grpSpPr>
      <p:pic>
        <p:nvPicPr>
          <p:cNvPr id="2297" name="Google Shape;2297;p247"/>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2298" name="Google Shape;2298;p247"/>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2299" name="Google Shape;2299;p247"/>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2300" name="Google Shape;2300;p247"/>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2301" name="Shape 2301"/>
        <p:cNvGrpSpPr/>
        <p:nvPr/>
      </p:nvGrpSpPr>
      <p:grpSpPr>
        <a:xfrm>
          <a:off x="0" y="0"/>
          <a:ext cx="0" cy="0"/>
          <a:chOff x="0" y="0"/>
          <a:chExt cx="0" cy="0"/>
        </a:xfrm>
      </p:grpSpPr>
      <p:pic>
        <p:nvPicPr>
          <p:cNvPr id="2302" name="Google Shape;2302;p248"/>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2303" name="Google Shape;2303;p248"/>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2304" name="Google Shape;2304;p248"/>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2305" name="Google Shape;2305;p248"/>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2306" name="Shape 2306"/>
        <p:cNvGrpSpPr/>
        <p:nvPr/>
      </p:nvGrpSpPr>
      <p:grpSpPr>
        <a:xfrm>
          <a:off x="0" y="0"/>
          <a:ext cx="0" cy="0"/>
          <a:chOff x="0" y="0"/>
          <a:chExt cx="0" cy="0"/>
        </a:xfrm>
      </p:grpSpPr>
      <p:pic>
        <p:nvPicPr>
          <p:cNvPr id="2307" name="Google Shape;2307;p249"/>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2308" name="Google Shape;2308;p249"/>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309" name="Google Shape;2309;p249"/>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2310" name="Google Shape;2310;p249"/>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2311" name="Shape 2311"/>
        <p:cNvGrpSpPr/>
        <p:nvPr/>
      </p:nvGrpSpPr>
      <p:grpSpPr>
        <a:xfrm>
          <a:off x="0" y="0"/>
          <a:ext cx="0" cy="0"/>
          <a:chOff x="0" y="0"/>
          <a:chExt cx="0" cy="0"/>
        </a:xfrm>
      </p:grpSpPr>
      <p:pic>
        <p:nvPicPr>
          <p:cNvPr id="2312" name="Google Shape;2312;p250"/>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2313" name="Google Shape;2313;p250"/>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314" name="Google Shape;2314;p250"/>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2315" name="Google Shape;2315;p250"/>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2316" name="Shape 2316"/>
        <p:cNvGrpSpPr/>
        <p:nvPr/>
      </p:nvGrpSpPr>
      <p:grpSpPr>
        <a:xfrm>
          <a:off x="0" y="0"/>
          <a:ext cx="0" cy="0"/>
          <a:chOff x="0" y="0"/>
          <a:chExt cx="0" cy="0"/>
        </a:xfrm>
      </p:grpSpPr>
      <p:sp>
        <p:nvSpPr>
          <p:cNvPr id="2317" name="Google Shape;2317;p251"/>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318" name="Google Shape;2318;p251"/>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2319" name="Google Shape;2319;p251"/>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320" name="Google Shape;2320;p251"/>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21" name="Google Shape;2321;p251"/>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22" name="Google Shape;2322;p251"/>
          <p:cNvSpPr/>
          <p:nvPr>
            <p:ph idx="4" type="pic"/>
          </p:nvPr>
        </p:nvSpPr>
        <p:spPr>
          <a:xfrm>
            <a:off x="6070828" y="722615"/>
            <a:ext cx="876000" cy="876000"/>
          </a:xfrm>
          <a:prstGeom prst="roundRect">
            <a:avLst>
              <a:gd fmla="val 6361" name="adj"/>
            </a:avLst>
          </a:prstGeom>
          <a:noFill/>
          <a:ln>
            <a:noFill/>
          </a:ln>
        </p:spPr>
      </p:sp>
      <p:sp>
        <p:nvSpPr>
          <p:cNvPr id="2323" name="Google Shape;2323;p251"/>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24" name="Google Shape;2324;p251"/>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25" name="Google Shape;2325;p251"/>
          <p:cNvSpPr/>
          <p:nvPr>
            <p:ph idx="7" type="pic"/>
          </p:nvPr>
        </p:nvSpPr>
        <p:spPr>
          <a:xfrm>
            <a:off x="6070828" y="2818940"/>
            <a:ext cx="876000" cy="876000"/>
          </a:xfrm>
          <a:prstGeom prst="roundRect">
            <a:avLst>
              <a:gd fmla="val 6361" name="adj"/>
            </a:avLst>
          </a:prstGeom>
          <a:noFill/>
          <a:ln>
            <a:noFill/>
          </a:ln>
        </p:spPr>
      </p:sp>
      <p:sp>
        <p:nvSpPr>
          <p:cNvPr id="2326" name="Google Shape;2326;p2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2327" name="Shape 2327"/>
        <p:cNvGrpSpPr/>
        <p:nvPr/>
      </p:nvGrpSpPr>
      <p:grpSpPr>
        <a:xfrm>
          <a:off x="0" y="0"/>
          <a:ext cx="0" cy="0"/>
          <a:chOff x="0" y="0"/>
          <a:chExt cx="0" cy="0"/>
        </a:xfrm>
      </p:grpSpPr>
      <p:sp>
        <p:nvSpPr>
          <p:cNvPr id="2328" name="Google Shape;2328;p252"/>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2329" name="Google Shape;2329;p252"/>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2330" name="Google Shape;2330;p252"/>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2331" name="Google Shape;2331;p252"/>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2332" name="Google Shape;2332;p252"/>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2333" name="Google Shape;2333;p252"/>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334" name="Google Shape;2334;p252"/>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2335" name="Google Shape;2335;p252"/>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2336" name="Google Shape;2336;p252"/>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337" name="Google Shape;2337;p252"/>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2338" name="Google Shape;2338;p252"/>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2339" name="Google Shape;2339;p25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40" name="Google Shape;2340;p2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2341" name="Shape 2341"/>
        <p:cNvGrpSpPr/>
        <p:nvPr/>
      </p:nvGrpSpPr>
      <p:grpSpPr>
        <a:xfrm>
          <a:off x="0" y="0"/>
          <a:ext cx="0" cy="0"/>
          <a:chOff x="0" y="0"/>
          <a:chExt cx="0" cy="0"/>
        </a:xfrm>
      </p:grpSpPr>
      <p:sp>
        <p:nvSpPr>
          <p:cNvPr id="2342" name="Google Shape;2342;p253"/>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43" name="Google Shape;2343;p253"/>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344" name="Google Shape;2344;p253"/>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45" name="Google Shape;2345;p253"/>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2346" name="Google Shape;2346;p253"/>
          <p:cNvSpPr/>
          <p:nvPr>
            <p:ph idx="4" type="pic"/>
          </p:nvPr>
        </p:nvSpPr>
        <p:spPr>
          <a:xfrm>
            <a:off x="380763" y="2571738"/>
            <a:ext cx="724200" cy="724200"/>
          </a:xfrm>
          <a:prstGeom prst="roundRect">
            <a:avLst>
              <a:gd fmla="val 6361" name="adj"/>
            </a:avLst>
          </a:prstGeom>
          <a:noFill/>
          <a:ln>
            <a:noFill/>
          </a:ln>
        </p:spPr>
      </p:sp>
      <p:sp>
        <p:nvSpPr>
          <p:cNvPr id="2347" name="Google Shape;2347;p253"/>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48" name="Google Shape;2348;p253"/>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49" name="Google Shape;2349;p253"/>
          <p:cNvSpPr/>
          <p:nvPr>
            <p:ph idx="7" type="pic"/>
          </p:nvPr>
        </p:nvSpPr>
        <p:spPr>
          <a:xfrm>
            <a:off x="2104963" y="2571738"/>
            <a:ext cx="724200" cy="724200"/>
          </a:xfrm>
          <a:prstGeom prst="roundRect">
            <a:avLst>
              <a:gd fmla="val 6361" name="adj"/>
            </a:avLst>
          </a:prstGeom>
          <a:noFill/>
          <a:ln>
            <a:noFill/>
          </a:ln>
        </p:spPr>
      </p:sp>
      <p:sp>
        <p:nvSpPr>
          <p:cNvPr id="2350" name="Google Shape;2350;p253"/>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51" name="Google Shape;2351;p253"/>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52" name="Google Shape;2352;p253"/>
          <p:cNvSpPr/>
          <p:nvPr>
            <p:ph idx="13" type="pic"/>
          </p:nvPr>
        </p:nvSpPr>
        <p:spPr>
          <a:xfrm>
            <a:off x="3874163" y="2571738"/>
            <a:ext cx="724200" cy="724200"/>
          </a:xfrm>
          <a:prstGeom prst="roundRect">
            <a:avLst>
              <a:gd fmla="val 6361" name="adj"/>
            </a:avLst>
          </a:prstGeom>
          <a:noFill/>
          <a:ln>
            <a:noFill/>
          </a:ln>
        </p:spPr>
      </p:sp>
      <p:sp>
        <p:nvSpPr>
          <p:cNvPr id="2353" name="Google Shape;2353;p253"/>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54" name="Google Shape;2354;p253"/>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55" name="Google Shape;2355;p253"/>
          <p:cNvSpPr/>
          <p:nvPr>
            <p:ph idx="16" type="pic"/>
          </p:nvPr>
        </p:nvSpPr>
        <p:spPr>
          <a:xfrm>
            <a:off x="5643363" y="2571738"/>
            <a:ext cx="724200" cy="724200"/>
          </a:xfrm>
          <a:prstGeom prst="roundRect">
            <a:avLst>
              <a:gd fmla="val 6361" name="adj"/>
            </a:avLst>
          </a:prstGeom>
          <a:noFill/>
          <a:ln>
            <a:noFill/>
          </a:ln>
        </p:spPr>
      </p:sp>
      <p:sp>
        <p:nvSpPr>
          <p:cNvPr id="2356" name="Google Shape;2356;p253"/>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2357" name="Google Shape;2357;p253"/>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2358" name="Google Shape;2358;p253"/>
          <p:cNvSpPr/>
          <p:nvPr>
            <p:ph idx="19" type="pic"/>
          </p:nvPr>
        </p:nvSpPr>
        <p:spPr>
          <a:xfrm>
            <a:off x="7412563" y="2571738"/>
            <a:ext cx="724200" cy="724200"/>
          </a:xfrm>
          <a:prstGeom prst="roundRect">
            <a:avLst>
              <a:gd fmla="val 6361" name="adj"/>
            </a:avLst>
          </a:prstGeom>
          <a:noFill/>
          <a:ln>
            <a:noFill/>
          </a:ln>
        </p:spPr>
      </p:sp>
      <p:pic>
        <p:nvPicPr>
          <p:cNvPr id="2359" name="Google Shape;2359;p25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360" name="Google Shape;2360;p2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24" name="Shape 224"/>
        <p:cNvGrpSpPr/>
        <p:nvPr/>
      </p:nvGrpSpPr>
      <p:grpSpPr>
        <a:xfrm>
          <a:off x="0" y="0"/>
          <a:ext cx="0" cy="0"/>
          <a:chOff x="0" y="0"/>
          <a:chExt cx="0" cy="0"/>
        </a:xfrm>
      </p:grpSpPr>
      <p:sp>
        <p:nvSpPr>
          <p:cNvPr id="225" name="Google Shape;225;p2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6" name="Google Shape;226;p2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7" name="Google Shape;227;p2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8" name="Google Shape;228;p2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9" name="Google Shape;229;p2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30" name="Google Shape;230;p2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1" name="Google Shape;231;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2361" name="Shape 2361"/>
        <p:cNvGrpSpPr/>
        <p:nvPr/>
      </p:nvGrpSpPr>
      <p:grpSpPr>
        <a:xfrm>
          <a:off x="0" y="0"/>
          <a:ext cx="0" cy="0"/>
          <a:chOff x="0" y="0"/>
          <a:chExt cx="0" cy="0"/>
        </a:xfrm>
      </p:grpSpPr>
      <p:sp>
        <p:nvSpPr>
          <p:cNvPr id="2362" name="Google Shape;2362;p254"/>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2363" name="Google Shape;2363;p254"/>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2364" name="Google Shape;2364;p254"/>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65" name="Google Shape;2365;p25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66" name="Google Shape;2366;p254"/>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367" name="Google Shape;2367;p254"/>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2368" name="Google Shape;2368;p254"/>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2369" name="Google Shape;2369;p254"/>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70" name="Google Shape;2370;p254"/>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2371" name="Google Shape;2371;p254"/>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2372" name="Google Shape;2372;p254"/>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73" name="Google Shape;2373;p254"/>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2374" name="Google Shape;2374;p254"/>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2375" name="Google Shape;2375;p254"/>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2376" name="Google Shape;2376;p25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77" name="Google Shape;2377;p2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2378" name="Shape 2378"/>
        <p:cNvGrpSpPr/>
        <p:nvPr/>
      </p:nvGrpSpPr>
      <p:grpSpPr>
        <a:xfrm>
          <a:off x="0" y="0"/>
          <a:ext cx="0" cy="0"/>
          <a:chOff x="0" y="0"/>
          <a:chExt cx="0" cy="0"/>
        </a:xfrm>
      </p:grpSpPr>
      <p:sp>
        <p:nvSpPr>
          <p:cNvPr id="2379" name="Google Shape;2379;p255"/>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80" name="Google Shape;2380;p255"/>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81" name="Google Shape;2381;p255"/>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82" name="Google Shape;2382;p255"/>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83" name="Google Shape;2383;p255"/>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84" name="Google Shape;2384;p255"/>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85" name="Google Shape;2385;p255"/>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86" name="Google Shape;2386;p255"/>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87" name="Google Shape;2387;p255"/>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88" name="Google Shape;2388;p255"/>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89" name="Google Shape;2389;p2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90" name="Google Shape;2390;p255"/>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391" name="Google Shape;2391;p255"/>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2392" name="Google Shape;2392;p255"/>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2393" name="Google Shape;2393;p255"/>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2394" name="Google Shape;2394;p255"/>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2395" name="Google Shape;2395;p255"/>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2396" name="Google Shape;2396;p255"/>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2397" name="Google Shape;2397;p255"/>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2398" name="Google Shape;2398;p255"/>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2399" name="Google Shape;2399;p25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00" name="Google Shape;2400;p2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2401" name="Shape 2401"/>
        <p:cNvGrpSpPr/>
        <p:nvPr/>
      </p:nvGrpSpPr>
      <p:grpSpPr>
        <a:xfrm>
          <a:off x="0" y="0"/>
          <a:ext cx="0" cy="0"/>
          <a:chOff x="0" y="0"/>
          <a:chExt cx="0" cy="0"/>
        </a:xfrm>
      </p:grpSpPr>
      <p:pic>
        <p:nvPicPr>
          <p:cNvPr id="2402" name="Google Shape;2402;p256"/>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2403" name="Google Shape;2403;p256"/>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2404" name="Google Shape;2404;p256"/>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2405" name="Google Shape;2405;p256"/>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2406" name="Shape 2406"/>
        <p:cNvGrpSpPr/>
        <p:nvPr/>
      </p:nvGrpSpPr>
      <p:grpSpPr>
        <a:xfrm>
          <a:off x="0" y="0"/>
          <a:ext cx="0" cy="0"/>
          <a:chOff x="0" y="0"/>
          <a:chExt cx="0" cy="0"/>
        </a:xfrm>
      </p:grpSpPr>
      <p:sp>
        <p:nvSpPr>
          <p:cNvPr id="2407" name="Google Shape;2407;p257"/>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08" name="Google Shape;2408;p257"/>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409" name="Google Shape;2409;p25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10" name="Google Shape;2410;p257"/>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2411" name="Google Shape;2411;p25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12" name="Google Shape;2412;p2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2413" name="Shape 2413"/>
        <p:cNvGrpSpPr/>
        <p:nvPr/>
      </p:nvGrpSpPr>
      <p:grpSpPr>
        <a:xfrm>
          <a:off x="0" y="0"/>
          <a:ext cx="0" cy="0"/>
          <a:chOff x="0" y="0"/>
          <a:chExt cx="0" cy="0"/>
        </a:xfrm>
      </p:grpSpPr>
      <p:sp>
        <p:nvSpPr>
          <p:cNvPr id="2414" name="Google Shape;2414;p258"/>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2415" name="Google Shape;2415;p258"/>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2416" name="Google Shape;2416;p258"/>
          <p:cNvSpPr/>
          <p:nvPr>
            <p:ph idx="2" type="pic"/>
          </p:nvPr>
        </p:nvSpPr>
        <p:spPr>
          <a:xfrm>
            <a:off x="94" y="0"/>
            <a:ext cx="3507900" cy="5143500"/>
          </a:xfrm>
          <a:prstGeom prst="rect">
            <a:avLst/>
          </a:prstGeom>
          <a:noFill/>
          <a:ln>
            <a:noFill/>
          </a:ln>
        </p:spPr>
      </p:sp>
      <p:sp>
        <p:nvSpPr>
          <p:cNvPr id="2417" name="Google Shape;2417;p258"/>
          <p:cNvSpPr txBox="1"/>
          <p:nvPr>
            <p:ph idx="3" type="subTitle"/>
          </p:nvPr>
        </p:nvSpPr>
        <p:spPr>
          <a:xfrm>
            <a:off x="4001175"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9pPr>
          </a:lstStyle>
          <a:p/>
        </p:txBody>
      </p:sp>
      <p:sp>
        <p:nvSpPr>
          <p:cNvPr id="2418" name="Google Shape;2418;p258"/>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2419" name="Google Shape;2419;p258"/>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420" name="Google Shape;2420;p25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21" name="Google Shape;2421;p2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2422" name="Shape 2422"/>
        <p:cNvGrpSpPr/>
        <p:nvPr/>
      </p:nvGrpSpPr>
      <p:grpSpPr>
        <a:xfrm>
          <a:off x="0" y="0"/>
          <a:ext cx="0" cy="0"/>
          <a:chOff x="0" y="0"/>
          <a:chExt cx="0" cy="0"/>
        </a:xfrm>
      </p:grpSpPr>
      <p:sp>
        <p:nvSpPr>
          <p:cNvPr id="2423" name="Google Shape;2423;p259"/>
          <p:cNvSpPr/>
          <p:nvPr>
            <p:ph idx="2" type="pic"/>
          </p:nvPr>
        </p:nvSpPr>
        <p:spPr>
          <a:xfrm>
            <a:off x="666325" y="516600"/>
            <a:ext cx="2684400" cy="2552700"/>
          </a:xfrm>
          <a:prstGeom prst="roundRect">
            <a:avLst>
              <a:gd fmla="val 3520" name="adj"/>
            </a:avLst>
          </a:prstGeom>
          <a:noFill/>
          <a:ln>
            <a:noFill/>
          </a:ln>
        </p:spPr>
      </p:sp>
      <p:sp>
        <p:nvSpPr>
          <p:cNvPr id="2424" name="Google Shape;2424;p259"/>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2425" name="Google Shape;2425;p259"/>
          <p:cNvSpPr txBox="1"/>
          <p:nvPr>
            <p:ph idx="1" type="subTitle"/>
          </p:nvPr>
        </p:nvSpPr>
        <p:spPr>
          <a:xfrm>
            <a:off x="4001171"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9pPr>
          </a:lstStyle>
          <a:p/>
        </p:txBody>
      </p:sp>
      <p:sp>
        <p:nvSpPr>
          <p:cNvPr id="2426" name="Google Shape;2426;p259"/>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427" name="Google Shape;2427;p259"/>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2428" name="Google Shape;2428;p259"/>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2429" name="Google Shape;2429;p25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430" name="Google Shape;2430;p2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2431" name="Shape 2431"/>
        <p:cNvGrpSpPr/>
        <p:nvPr/>
      </p:nvGrpSpPr>
      <p:grpSpPr>
        <a:xfrm>
          <a:off x="0" y="0"/>
          <a:ext cx="0" cy="0"/>
          <a:chOff x="0" y="0"/>
          <a:chExt cx="0" cy="0"/>
        </a:xfrm>
      </p:grpSpPr>
      <p:sp>
        <p:nvSpPr>
          <p:cNvPr id="2432" name="Google Shape;2432;p260"/>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433" name="Google Shape;2433;p260"/>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434" name="Google Shape;2434;p260"/>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2435" name="Google Shape;2435;p260"/>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2436" name="Google Shape;2436;p260"/>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2437" name="Google Shape;2437;p260"/>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2438" name="Google Shape;2438;p260"/>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2439" name="Google Shape;2439;p260"/>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440" name="Google Shape;2440;p260"/>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2441" name="Google Shape;2441;p260"/>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442" name="Google Shape;2442;p260"/>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2443" name="Google Shape;2443;p260"/>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444" name="Google Shape;2444;p260"/>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2445" name="Google Shape;2445;p26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46" name="Google Shape;2446;p26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2447" name="Shape 2447"/>
        <p:cNvGrpSpPr/>
        <p:nvPr/>
      </p:nvGrpSpPr>
      <p:grpSpPr>
        <a:xfrm>
          <a:off x="0" y="0"/>
          <a:ext cx="0" cy="0"/>
          <a:chOff x="0" y="0"/>
          <a:chExt cx="0" cy="0"/>
        </a:xfrm>
      </p:grpSpPr>
      <p:sp>
        <p:nvSpPr>
          <p:cNvPr id="2448" name="Google Shape;2448;p261"/>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9" name="Google Shape;2449;p261"/>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2450" name="Google Shape;2450;p26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51" name="Google Shape;2451;p26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2452" name="Shape 2452"/>
        <p:cNvGrpSpPr/>
        <p:nvPr/>
      </p:nvGrpSpPr>
      <p:grpSpPr>
        <a:xfrm>
          <a:off x="0" y="0"/>
          <a:ext cx="0" cy="0"/>
          <a:chOff x="0" y="0"/>
          <a:chExt cx="0" cy="0"/>
        </a:xfrm>
      </p:grpSpPr>
      <p:sp>
        <p:nvSpPr>
          <p:cNvPr id="2453" name="Google Shape;2453;p262"/>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2454" name="Google Shape;2454;p262"/>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455" name="Google Shape;2455;p262"/>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2456" name="Google Shape;2456;p26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57" name="Google Shape;2457;p2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458" name="Shape 2458"/>
        <p:cNvGrpSpPr/>
        <p:nvPr/>
      </p:nvGrpSpPr>
      <p:grpSpPr>
        <a:xfrm>
          <a:off x="0" y="0"/>
          <a:ext cx="0" cy="0"/>
          <a:chOff x="0" y="0"/>
          <a:chExt cx="0" cy="0"/>
        </a:xfrm>
      </p:grpSpPr>
      <p:pic>
        <p:nvPicPr>
          <p:cNvPr id="2459" name="Google Shape;2459;p263"/>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460" name="Google Shape;2460;p263"/>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461" name="Google Shape;2461;p263"/>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62" name="Google Shape;2462;p263"/>
          <p:cNvSpPr/>
          <p:nvPr>
            <p:ph idx="2" type="pic"/>
          </p:nvPr>
        </p:nvSpPr>
        <p:spPr>
          <a:xfrm>
            <a:off x="4030605" y="729563"/>
            <a:ext cx="5287800" cy="3656700"/>
          </a:xfrm>
          <a:prstGeom prst="roundRect">
            <a:avLst>
              <a:gd fmla="val 858" name="adj"/>
            </a:avLst>
          </a:prstGeom>
          <a:noFill/>
          <a:ln>
            <a:noFill/>
          </a:ln>
        </p:spPr>
      </p:sp>
      <p:pic>
        <p:nvPicPr>
          <p:cNvPr id="2463" name="Google Shape;2463;p263"/>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2464" name="Google Shape;2464;p2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32" name="Shape 232"/>
        <p:cNvGrpSpPr/>
        <p:nvPr/>
      </p:nvGrpSpPr>
      <p:grpSpPr>
        <a:xfrm>
          <a:off x="0" y="0"/>
          <a:ext cx="0" cy="0"/>
          <a:chOff x="0" y="0"/>
          <a:chExt cx="0" cy="0"/>
        </a:xfrm>
      </p:grpSpPr>
      <p:sp>
        <p:nvSpPr>
          <p:cNvPr id="233" name="Google Shape;233;p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4" name="Google Shape;234;p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35" name="Google Shape;235;p2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36" name="Google Shape;236;p2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37" name="Google Shape;237;p2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38" name="Google Shape;238;p2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39" name="Google Shape;239;p2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0" name="Google Shape;240;p2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41" name="Google Shape;241;p2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2" name="Google Shape;242;p2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43" name="Google Shape;243;p2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4" name="Google Shape;244;p2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45" name="Google Shape;245;p2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6" name="Google Shape;246;p2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247" name="Google Shape;247;p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8" name="Google Shape;248;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465" name="Shape 2465"/>
        <p:cNvGrpSpPr/>
        <p:nvPr/>
      </p:nvGrpSpPr>
      <p:grpSpPr>
        <a:xfrm>
          <a:off x="0" y="0"/>
          <a:ext cx="0" cy="0"/>
          <a:chOff x="0" y="0"/>
          <a:chExt cx="0" cy="0"/>
        </a:xfrm>
      </p:grpSpPr>
      <p:sp>
        <p:nvSpPr>
          <p:cNvPr id="2466" name="Google Shape;2466;p264"/>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67" name="Google Shape;2467;p26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468" name="Google Shape;2468;p26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2469" name="Google Shape;2469;p264"/>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2470" name="Google Shape;2470;p264"/>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2471" name="Google Shape;2471;p264"/>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2472" name="Google Shape;2472;p2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473" name="Shape 2473"/>
        <p:cNvGrpSpPr/>
        <p:nvPr/>
      </p:nvGrpSpPr>
      <p:grpSpPr>
        <a:xfrm>
          <a:off x="0" y="0"/>
          <a:ext cx="0" cy="0"/>
          <a:chOff x="0" y="0"/>
          <a:chExt cx="0" cy="0"/>
        </a:xfrm>
      </p:grpSpPr>
      <p:sp>
        <p:nvSpPr>
          <p:cNvPr id="2474" name="Google Shape;2474;p265"/>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75" name="Google Shape;2475;p265"/>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2476" name="Google Shape;2476;p265"/>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477" name="Google Shape;2477;p265"/>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2478" name="Google Shape;2478;p265"/>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2479" name="Google Shape;2479;p26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80" name="Google Shape;2480;p2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2481" name="Shape 2481"/>
        <p:cNvGrpSpPr/>
        <p:nvPr/>
      </p:nvGrpSpPr>
      <p:grpSpPr>
        <a:xfrm>
          <a:off x="0" y="0"/>
          <a:ext cx="0" cy="0"/>
          <a:chOff x="0" y="0"/>
          <a:chExt cx="0" cy="0"/>
        </a:xfrm>
      </p:grpSpPr>
      <p:sp>
        <p:nvSpPr>
          <p:cNvPr id="2482" name="Google Shape;2482;p266"/>
          <p:cNvSpPr/>
          <p:nvPr/>
        </p:nvSpPr>
        <p:spPr>
          <a:xfrm>
            <a:off x="4572000" y="801588"/>
            <a:ext cx="4570200" cy="3840000"/>
          </a:xfrm>
          <a:prstGeom prst="rect">
            <a:avLst/>
          </a:prstGeom>
          <a:solidFill>
            <a:srgbClr val="DFEA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83" name="Google Shape;2483;p266"/>
          <p:cNvSpPr/>
          <p:nvPr/>
        </p:nvSpPr>
        <p:spPr>
          <a:xfrm>
            <a:off x="1700" y="801588"/>
            <a:ext cx="4570200" cy="38400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84" name="Google Shape;2484;p266"/>
          <p:cNvSpPr txBox="1"/>
          <p:nvPr>
            <p:ph type="title"/>
          </p:nvPr>
        </p:nvSpPr>
        <p:spPr>
          <a:xfrm>
            <a:off x="2018850" y="190500"/>
            <a:ext cx="5106300" cy="4545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485" name="Google Shape;2485;p2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86" name="Google Shape;2486;p2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487" name="Google Shape;2487;p266"/>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488" name="Google Shape;2488;p266"/>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489" name="Google Shape;2489;p266"/>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490" name="Google Shape;2490;p266"/>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491" name="Shape 2491"/>
        <p:cNvGrpSpPr/>
        <p:nvPr/>
      </p:nvGrpSpPr>
      <p:grpSpPr>
        <a:xfrm>
          <a:off x="0" y="0"/>
          <a:ext cx="0" cy="0"/>
          <a:chOff x="0" y="0"/>
          <a:chExt cx="0" cy="0"/>
        </a:xfrm>
      </p:grpSpPr>
      <p:pic>
        <p:nvPicPr>
          <p:cNvPr id="2492" name="Google Shape;2492;p2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93" name="Google Shape;2493;p2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494" name="Shape 2494"/>
        <p:cNvGrpSpPr/>
        <p:nvPr/>
      </p:nvGrpSpPr>
      <p:grpSpPr>
        <a:xfrm>
          <a:off x="0" y="0"/>
          <a:ext cx="0" cy="0"/>
          <a:chOff x="0" y="0"/>
          <a:chExt cx="0" cy="0"/>
        </a:xfrm>
      </p:grpSpPr>
      <p:sp>
        <p:nvSpPr>
          <p:cNvPr id="2495" name="Google Shape;2495;p268"/>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96" name="Google Shape;2496;p268"/>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97" name="Google Shape;2497;p268"/>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98" name="Google Shape;2498;p268"/>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499" name="Google Shape;2499;p268"/>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00" name="Google Shape;2500;p268"/>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01" name="Google Shape;2501;p268"/>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02" name="Google Shape;2502;p268"/>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03" name="Google Shape;2503;p268"/>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504" name="Google Shape;2504;p26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05" name="Google Shape;2505;p2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506" name="Shape 2506"/>
        <p:cNvGrpSpPr/>
        <p:nvPr/>
      </p:nvGrpSpPr>
      <p:grpSpPr>
        <a:xfrm>
          <a:off x="0" y="0"/>
          <a:ext cx="0" cy="0"/>
          <a:chOff x="0" y="0"/>
          <a:chExt cx="0" cy="0"/>
        </a:xfrm>
      </p:grpSpPr>
      <p:sp>
        <p:nvSpPr>
          <p:cNvPr id="2507" name="Google Shape;2507;p269"/>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508" name="Google Shape;2508;p269"/>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509" name="Google Shape;2509;p269"/>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510" name="Google Shape;2510;p269"/>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511" name="Google Shape;2511;p269"/>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512" name="Google Shape;2512;p2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13" name="Google Shape;2513;p2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514" name="Shape 2514"/>
        <p:cNvGrpSpPr/>
        <p:nvPr/>
      </p:nvGrpSpPr>
      <p:grpSpPr>
        <a:xfrm>
          <a:off x="0" y="0"/>
          <a:ext cx="0" cy="0"/>
          <a:chOff x="0" y="0"/>
          <a:chExt cx="0" cy="0"/>
        </a:xfrm>
      </p:grpSpPr>
      <p:sp>
        <p:nvSpPr>
          <p:cNvPr id="2515" name="Google Shape;2515;p27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516" name="Google Shape;2516;p27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17" name="Google Shape;2517;p270"/>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18" name="Google Shape;2518;p270"/>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19" name="Google Shape;2519;p270"/>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20" name="Google Shape;2520;p270"/>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21" name="Google Shape;2521;p270"/>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22" name="Google Shape;2522;p270"/>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23" name="Google Shape;2523;p270"/>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24" name="Google Shape;2524;p270"/>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525" name="Google Shape;2525;p270"/>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26" name="Google Shape;2526;p270"/>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527" name="Google Shape;2527;p270"/>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28" name="Google Shape;2528;p270"/>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2529" name="Google Shape;2529;p2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30" name="Google Shape;2530;p2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531" name="Shape 2531"/>
        <p:cNvGrpSpPr/>
        <p:nvPr/>
      </p:nvGrpSpPr>
      <p:grpSpPr>
        <a:xfrm>
          <a:off x="0" y="0"/>
          <a:ext cx="0" cy="0"/>
          <a:chOff x="0" y="0"/>
          <a:chExt cx="0" cy="0"/>
        </a:xfrm>
      </p:grpSpPr>
      <p:sp>
        <p:nvSpPr>
          <p:cNvPr id="2532" name="Google Shape;2532;p27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33" name="Google Shape;2533;p271"/>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34" name="Google Shape;2534;p271"/>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35" name="Google Shape;2535;p271"/>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36" name="Google Shape;2536;p271"/>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37" name="Google Shape;2537;p271"/>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38" name="Google Shape;2538;p271"/>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539" name="Google Shape;2539;p27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40" name="Google Shape;2540;p2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2541" name="Shape 2541"/>
        <p:cNvGrpSpPr/>
        <p:nvPr/>
      </p:nvGrpSpPr>
      <p:grpSpPr>
        <a:xfrm>
          <a:off x="0" y="0"/>
          <a:ext cx="0" cy="0"/>
          <a:chOff x="0" y="0"/>
          <a:chExt cx="0" cy="0"/>
        </a:xfrm>
      </p:grpSpPr>
      <p:sp>
        <p:nvSpPr>
          <p:cNvPr id="2542" name="Google Shape;2542;p272"/>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43" name="Google Shape;2543;p272"/>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44" name="Google Shape;2544;p272"/>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545" name="Google Shape;2545;p272"/>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46" name="Google Shape;2546;p272"/>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47" name="Google Shape;2547;p272"/>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548" name="Google Shape;2548;p272"/>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49" name="Google Shape;2549;p272"/>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50" name="Google Shape;2550;p272"/>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551" name="Google Shape;2551;p272"/>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552" name="Google Shape;2552;p272"/>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553" name="Google Shape;2553;p272"/>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554" name="Google Shape;2554;p272"/>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55" name="Google Shape;2555;p272"/>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56" name="Google Shape;2556;p272"/>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557" name="Google Shape;2557;p272"/>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58" name="Google Shape;2558;p272"/>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559" name="Google Shape;2559;p272"/>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560" name="Google Shape;2560;p272"/>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2561" name="Google Shape;2561;p27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62" name="Google Shape;2562;p2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2563" name="Shape 2563"/>
        <p:cNvGrpSpPr/>
        <p:nvPr/>
      </p:nvGrpSpPr>
      <p:grpSpPr>
        <a:xfrm>
          <a:off x="0" y="0"/>
          <a:ext cx="0" cy="0"/>
          <a:chOff x="0" y="0"/>
          <a:chExt cx="0" cy="0"/>
        </a:xfrm>
      </p:grpSpPr>
      <p:sp>
        <p:nvSpPr>
          <p:cNvPr id="2564" name="Google Shape;2564;p273"/>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565" name="Google Shape;2565;p27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66" name="Google Shape;2566;p27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567" name="Google Shape;2567;p27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68" name="Google Shape;2568;p273"/>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69" name="Google Shape;2569;p273"/>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70" name="Google Shape;2570;p273"/>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71" name="Google Shape;2571;p273"/>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72" name="Google Shape;2572;p273"/>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73" name="Google Shape;2573;p273"/>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574" name="Google Shape;2574;p27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75" name="Google Shape;2575;p2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49" name="Shape 249"/>
        <p:cNvGrpSpPr/>
        <p:nvPr/>
      </p:nvGrpSpPr>
      <p:grpSpPr>
        <a:xfrm>
          <a:off x="0" y="0"/>
          <a:ext cx="0" cy="0"/>
          <a:chOff x="0" y="0"/>
          <a:chExt cx="0" cy="0"/>
        </a:xfrm>
      </p:grpSpPr>
      <p:sp>
        <p:nvSpPr>
          <p:cNvPr id="250" name="Google Shape;250;p2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1" name="Google Shape;251;p2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2" name="Google Shape;252;p2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3" name="Google Shape;253;p2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4" name="Google Shape;254;p2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5" name="Google Shape;255;p2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6" name="Google Shape;256;p2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57" name="Google Shape;257;p2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8" name="Google Shape;258;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2576" name="Shape 2576"/>
        <p:cNvGrpSpPr/>
        <p:nvPr/>
      </p:nvGrpSpPr>
      <p:grpSpPr>
        <a:xfrm>
          <a:off x="0" y="0"/>
          <a:ext cx="0" cy="0"/>
          <a:chOff x="0" y="0"/>
          <a:chExt cx="0" cy="0"/>
        </a:xfrm>
      </p:grpSpPr>
      <p:sp>
        <p:nvSpPr>
          <p:cNvPr id="2577" name="Google Shape;2577;p274"/>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578" name="Google Shape;2578;p274"/>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79" name="Google Shape;2579;p274"/>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80" name="Google Shape;2580;p274"/>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81" name="Google Shape;2581;p274"/>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82" name="Google Shape;2582;p274"/>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83" name="Google Shape;2583;p274"/>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84" name="Google Shape;2584;p274"/>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585" name="Google Shape;2585;p274"/>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586" name="Google Shape;2586;p27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87" name="Google Shape;2587;p2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2588" name="Shape 2588"/>
        <p:cNvGrpSpPr/>
        <p:nvPr/>
      </p:nvGrpSpPr>
      <p:grpSpPr>
        <a:xfrm>
          <a:off x="0" y="0"/>
          <a:ext cx="0" cy="0"/>
          <a:chOff x="0" y="0"/>
          <a:chExt cx="0" cy="0"/>
        </a:xfrm>
      </p:grpSpPr>
      <p:sp>
        <p:nvSpPr>
          <p:cNvPr id="2589" name="Google Shape;2589;p275"/>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90" name="Google Shape;2590;p275"/>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91" name="Google Shape;2591;p275"/>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592" name="Google Shape;2592;p27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93" name="Google Shape;2593;p275"/>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94" name="Google Shape;2594;p275"/>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95" name="Google Shape;2595;p275"/>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96" name="Google Shape;2596;p275"/>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97" name="Google Shape;2597;p275"/>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98" name="Google Shape;2598;p275"/>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599" name="Google Shape;2599;p27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00" name="Google Shape;2600;p2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2601" name="Shape 2601"/>
        <p:cNvGrpSpPr/>
        <p:nvPr/>
      </p:nvGrpSpPr>
      <p:grpSpPr>
        <a:xfrm>
          <a:off x="0" y="0"/>
          <a:ext cx="0" cy="0"/>
          <a:chOff x="0" y="0"/>
          <a:chExt cx="0" cy="0"/>
        </a:xfrm>
      </p:grpSpPr>
      <p:sp>
        <p:nvSpPr>
          <p:cNvPr id="2602" name="Google Shape;2602;p27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603" name="Google Shape;2603;p276"/>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4" name="Google Shape;2604;p276"/>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5" name="Google Shape;2605;p276"/>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6" name="Google Shape;2606;p276"/>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7" name="Google Shape;2607;p276"/>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8" name="Google Shape;2608;p276"/>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09" name="Google Shape;2609;p276"/>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10" name="Google Shape;2610;p276"/>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11" name="Google Shape;2611;p276"/>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2612" name="Google Shape;2612;p276"/>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13" name="Google Shape;2613;p276"/>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2614" name="Google Shape;2614;p276"/>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2615" name="Google Shape;2615;p276"/>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2616" name="Google Shape;2616;p276"/>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17" name="Google Shape;2617;p276"/>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18" name="Google Shape;2618;p276"/>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2619" name="Google Shape;2619;p27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20" name="Google Shape;2620;p2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2621" name="Shape 2621"/>
        <p:cNvGrpSpPr/>
        <p:nvPr/>
      </p:nvGrpSpPr>
      <p:grpSpPr>
        <a:xfrm>
          <a:off x="0" y="0"/>
          <a:ext cx="0" cy="0"/>
          <a:chOff x="0" y="0"/>
          <a:chExt cx="0" cy="0"/>
        </a:xfrm>
      </p:grpSpPr>
      <p:sp>
        <p:nvSpPr>
          <p:cNvPr id="2622" name="Google Shape;2622;p27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623" name="Google Shape;2623;p277"/>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4" name="Google Shape;2624;p277"/>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5" name="Google Shape;2625;p277"/>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6" name="Google Shape;2626;p277"/>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7" name="Google Shape;2627;p277"/>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8" name="Google Shape;2628;p277"/>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29" name="Google Shape;2629;p277"/>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30" name="Google Shape;2630;p277"/>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631" name="Google Shape;2631;p277"/>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2632" name="Google Shape;2632;p277"/>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33" name="Google Shape;2633;p277"/>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2634" name="Google Shape;2634;p277"/>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35" name="Google Shape;2635;p277"/>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2636" name="Google Shape;2636;p277"/>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637" name="Google Shape;2637;p277"/>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2638" name="Google Shape;2638;p277"/>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2639" name="Google Shape;2639;p27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40" name="Google Shape;2640;p27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2641" name="Shape 2641"/>
        <p:cNvGrpSpPr/>
        <p:nvPr/>
      </p:nvGrpSpPr>
      <p:grpSpPr>
        <a:xfrm>
          <a:off x="0" y="0"/>
          <a:ext cx="0" cy="0"/>
          <a:chOff x="0" y="0"/>
          <a:chExt cx="0" cy="0"/>
        </a:xfrm>
      </p:grpSpPr>
      <p:sp>
        <p:nvSpPr>
          <p:cNvPr id="2642" name="Google Shape;2642;p27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643" name="Google Shape;2643;p278"/>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44" name="Google Shape;2644;p278"/>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645" name="Google Shape;2645;p278"/>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46" name="Google Shape;2646;p278"/>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647" name="Google Shape;2647;p27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48" name="Google Shape;2648;p2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2649" name="Shape 2649"/>
        <p:cNvGrpSpPr/>
        <p:nvPr/>
      </p:nvGrpSpPr>
      <p:grpSpPr>
        <a:xfrm>
          <a:off x="0" y="0"/>
          <a:ext cx="0" cy="0"/>
          <a:chOff x="0" y="0"/>
          <a:chExt cx="0" cy="0"/>
        </a:xfrm>
      </p:grpSpPr>
      <p:sp>
        <p:nvSpPr>
          <p:cNvPr id="2650" name="Google Shape;2650;p279"/>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651" name="Google Shape;2651;p279"/>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652" name="Google Shape;2652;p27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653" name="Google Shape;2653;p279"/>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54" name="Google Shape;2654;p279"/>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55" name="Google Shape;2655;p279"/>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56" name="Google Shape;2656;p279"/>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57" name="Google Shape;2657;p279"/>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58" name="Google Shape;2658;p279"/>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659" name="Google Shape;2659;p27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60" name="Google Shape;2660;p2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2661" name="Shape 2661"/>
        <p:cNvGrpSpPr/>
        <p:nvPr/>
      </p:nvGrpSpPr>
      <p:grpSpPr>
        <a:xfrm>
          <a:off x="0" y="0"/>
          <a:ext cx="0" cy="0"/>
          <a:chOff x="0" y="0"/>
          <a:chExt cx="0" cy="0"/>
        </a:xfrm>
      </p:grpSpPr>
      <p:sp>
        <p:nvSpPr>
          <p:cNvPr id="2662" name="Google Shape;2662;p280"/>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663" name="Google Shape;2663;p280"/>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664" name="Google Shape;2664;p280"/>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65" name="Google Shape;2665;p280"/>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66" name="Google Shape;2666;p280"/>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67" name="Google Shape;2667;p280"/>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68" name="Google Shape;2668;p280"/>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69" name="Google Shape;2669;p280"/>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70" name="Google Shape;2670;p280"/>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71" name="Google Shape;2671;p280"/>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672" name="Google Shape;2672;p280"/>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673" name="Google Shape;2673;p28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74" name="Google Shape;2674;p2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CUSTOM_17">
    <p:bg>
      <p:bgPr>
        <a:solidFill>
          <a:schemeClr val="accent4"/>
        </a:solidFill>
      </p:bgPr>
    </p:bg>
    <p:spTree>
      <p:nvGrpSpPr>
        <p:cNvPr id="2675" name="Shape 2675"/>
        <p:cNvGrpSpPr/>
        <p:nvPr/>
      </p:nvGrpSpPr>
      <p:grpSpPr>
        <a:xfrm>
          <a:off x="0" y="0"/>
          <a:ext cx="0" cy="0"/>
          <a:chOff x="0" y="0"/>
          <a:chExt cx="0" cy="0"/>
        </a:xfrm>
      </p:grpSpPr>
      <p:pic>
        <p:nvPicPr>
          <p:cNvPr id="2676" name="Google Shape;2676;p281"/>
          <p:cNvPicPr preferRelativeResize="0"/>
          <p:nvPr/>
        </p:nvPicPr>
        <p:blipFill>
          <a:blip r:embed="rId2">
            <a:alphaModFix amt="15000"/>
          </a:blip>
          <a:stretch>
            <a:fillRect/>
          </a:stretch>
        </p:blipFill>
        <p:spPr>
          <a:xfrm>
            <a:off x="0" y="0"/>
            <a:ext cx="9148471" cy="5143500"/>
          </a:xfrm>
          <a:prstGeom prst="rect">
            <a:avLst/>
          </a:prstGeom>
          <a:noFill/>
          <a:ln>
            <a:noFill/>
          </a:ln>
        </p:spPr>
      </p:pic>
      <p:sp>
        <p:nvSpPr>
          <p:cNvPr id="2677" name="Google Shape;2677;p281"/>
          <p:cNvSpPr/>
          <p:nvPr/>
        </p:nvSpPr>
        <p:spPr>
          <a:xfrm>
            <a:off x="25" y="820775"/>
            <a:ext cx="9144000" cy="37503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678" name="Google Shape;2678;p28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679" name="Google Shape;2679;p281"/>
          <p:cNvSpPr txBox="1"/>
          <p:nvPr>
            <p:ph type="title"/>
          </p:nvPr>
        </p:nvSpPr>
        <p:spPr>
          <a:xfrm>
            <a:off x="329150" y="190500"/>
            <a:ext cx="6010500" cy="477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2680" name="Shape 2680"/>
        <p:cNvGrpSpPr/>
        <p:nvPr/>
      </p:nvGrpSpPr>
      <p:grpSpPr>
        <a:xfrm>
          <a:off x="0" y="0"/>
          <a:ext cx="0" cy="0"/>
          <a:chOff x="0" y="0"/>
          <a:chExt cx="0" cy="0"/>
        </a:xfrm>
      </p:grpSpPr>
      <p:sp>
        <p:nvSpPr>
          <p:cNvPr id="2681" name="Google Shape;2681;p282"/>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682" name="Google Shape;2682;p282"/>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2683" name="Google Shape;2683;p282"/>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684" name="Google Shape;2684;p282"/>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2685" name="Google Shape;2685;p28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86" name="Google Shape;2686;p2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2687" name="Shape 2687"/>
        <p:cNvGrpSpPr/>
        <p:nvPr/>
      </p:nvGrpSpPr>
      <p:grpSpPr>
        <a:xfrm>
          <a:off x="0" y="0"/>
          <a:ext cx="0" cy="0"/>
          <a:chOff x="0" y="0"/>
          <a:chExt cx="0" cy="0"/>
        </a:xfrm>
      </p:grpSpPr>
      <p:pic>
        <p:nvPicPr>
          <p:cNvPr id="2688" name="Google Shape;2688;p28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689" name="Google Shape;2689;p2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259" name="Shape 259"/>
        <p:cNvGrpSpPr/>
        <p:nvPr/>
      </p:nvGrpSpPr>
      <p:grpSpPr>
        <a:xfrm>
          <a:off x="0" y="0"/>
          <a:ext cx="0" cy="0"/>
          <a:chOff x="0" y="0"/>
          <a:chExt cx="0" cy="0"/>
        </a:xfrm>
      </p:grpSpPr>
      <p:sp>
        <p:nvSpPr>
          <p:cNvPr id="260" name="Google Shape;260;p29"/>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1" name="Google Shape;261;p29"/>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2" name="Google Shape;262;p29"/>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3" name="Google Shape;263;p29"/>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4" name="Google Shape;264;p29"/>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5" name="Google Shape;265;p29"/>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6" name="Google Shape;266;p29"/>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7" name="Google Shape;267;p29"/>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8" name="Google Shape;268;p29"/>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9" name="Google Shape;269;p2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0" name="Google Shape;270;p29"/>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1" name="Google Shape;271;p29"/>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2" name="Google Shape;272;p29"/>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73" name="Google Shape;273;p29"/>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4" name="Google Shape;274;p29"/>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75" name="Google Shape;275;p29"/>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6" name="Google Shape;276;p29"/>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77" name="Google Shape;277;p29"/>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8" name="Google Shape;278;p29"/>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279" name="Google Shape;279;p2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80" name="Google Shape;28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2690" name="Shape 2690"/>
        <p:cNvGrpSpPr/>
        <p:nvPr/>
      </p:nvGrpSpPr>
      <p:grpSpPr>
        <a:xfrm>
          <a:off x="0" y="0"/>
          <a:ext cx="0" cy="0"/>
          <a:chOff x="0" y="0"/>
          <a:chExt cx="0" cy="0"/>
        </a:xfrm>
      </p:grpSpPr>
      <p:pic>
        <p:nvPicPr>
          <p:cNvPr id="2691" name="Google Shape;2691;p284"/>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692" name="Google Shape;2692;p2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2693" name="Shape 2693"/>
        <p:cNvGrpSpPr/>
        <p:nvPr/>
      </p:nvGrpSpPr>
      <p:grpSpPr>
        <a:xfrm>
          <a:off x="0" y="0"/>
          <a:ext cx="0" cy="0"/>
          <a:chOff x="0" y="0"/>
          <a:chExt cx="0" cy="0"/>
        </a:xfrm>
      </p:grpSpPr>
      <p:sp>
        <p:nvSpPr>
          <p:cNvPr id="2694" name="Google Shape;2694;p285"/>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695" name="Google Shape;2695;p285"/>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696" name="Google Shape;2696;p285"/>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2697" name="Google Shape;2697;p28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698" name="Google Shape;2698;p2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2699" name="Shape 2699"/>
        <p:cNvGrpSpPr/>
        <p:nvPr/>
      </p:nvGrpSpPr>
      <p:grpSpPr>
        <a:xfrm>
          <a:off x="0" y="0"/>
          <a:ext cx="0" cy="0"/>
          <a:chOff x="0" y="0"/>
          <a:chExt cx="0" cy="0"/>
        </a:xfrm>
      </p:grpSpPr>
      <p:sp>
        <p:nvSpPr>
          <p:cNvPr id="2700" name="Google Shape;2700;p286"/>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1" name="Google Shape;2701;p286"/>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2" name="Google Shape;2702;p286"/>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03" name="Google Shape;2703;p286"/>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2704" name="Google Shape;2704;p28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05" name="Google Shape;2705;p2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2706" name="Shape 2706"/>
        <p:cNvGrpSpPr/>
        <p:nvPr/>
      </p:nvGrpSpPr>
      <p:grpSpPr>
        <a:xfrm>
          <a:off x="0" y="0"/>
          <a:ext cx="0" cy="0"/>
          <a:chOff x="0" y="0"/>
          <a:chExt cx="0" cy="0"/>
        </a:xfrm>
      </p:grpSpPr>
      <p:sp>
        <p:nvSpPr>
          <p:cNvPr id="2707" name="Google Shape;2707;p28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08" name="Google Shape;2708;p287"/>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09" name="Google Shape;2709;p287"/>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710" name="Google Shape;2710;p28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11" name="Google Shape;2711;p2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2712" name="Shape 2712"/>
        <p:cNvGrpSpPr/>
        <p:nvPr/>
      </p:nvGrpSpPr>
      <p:grpSpPr>
        <a:xfrm>
          <a:off x="0" y="0"/>
          <a:ext cx="0" cy="0"/>
          <a:chOff x="0" y="0"/>
          <a:chExt cx="0" cy="0"/>
        </a:xfrm>
      </p:grpSpPr>
      <p:sp>
        <p:nvSpPr>
          <p:cNvPr id="2713" name="Google Shape;2713;p288"/>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4" name="Google Shape;2714;p288"/>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5" name="Google Shape;2715;p288"/>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6" name="Google Shape;2716;p288"/>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7" name="Google Shape;2717;p288"/>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8" name="Google Shape;2718;p288"/>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19" name="Google Shape;2719;p288"/>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0" name="Google Shape;2720;p288"/>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1" name="Google Shape;2721;p288"/>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2" name="Google Shape;2722;p288"/>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3" name="Google Shape;2723;p288"/>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4" name="Google Shape;2724;p288"/>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725" name="Google Shape;2725;p288"/>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2726" name="Google Shape;2726;p288"/>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2727" name="Google Shape;2727;p288"/>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28" name="Google Shape;2728;p288"/>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29" name="Google Shape;2729;p288"/>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0" name="Google Shape;2730;p288"/>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1" name="Google Shape;2731;p288"/>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2" name="Google Shape;2732;p288"/>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3" name="Google Shape;2733;p288"/>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4" name="Google Shape;2734;p288"/>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5" name="Google Shape;2735;p288"/>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6" name="Google Shape;2736;p288"/>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7" name="Google Shape;2737;p288"/>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8" name="Google Shape;2738;p288"/>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739" name="Google Shape;2739;p288"/>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2740" name="Google Shape;2740;p28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41" name="Google Shape;2741;p2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2742" name="Shape 2742"/>
        <p:cNvGrpSpPr/>
        <p:nvPr/>
      </p:nvGrpSpPr>
      <p:grpSpPr>
        <a:xfrm>
          <a:off x="0" y="0"/>
          <a:ext cx="0" cy="0"/>
          <a:chOff x="0" y="0"/>
          <a:chExt cx="0" cy="0"/>
        </a:xfrm>
      </p:grpSpPr>
      <p:sp>
        <p:nvSpPr>
          <p:cNvPr id="2743" name="Google Shape;2743;p289"/>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44" name="Google Shape;2744;p289"/>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45" name="Google Shape;2745;p289"/>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46" name="Google Shape;2746;p28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47" name="Google Shape;2747;p28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748" name="Google Shape;2748;p289"/>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49" name="Google Shape;2749;p289"/>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50" name="Google Shape;2750;p289"/>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51" name="Google Shape;2751;p289"/>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52" name="Google Shape;2752;p289"/>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53" name="Google Shape;2753;p289"/>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754" name="Google Shape;2754;p2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55" name="Google Shape;2755;p2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2756" name="Shape 2756"/>
        <p:cNvGrpSpPr/>
        <p:nvPr/>
      </p:nvGrpSpPr>
      <p:grpSpPr>
        <a:xfrm>
          <a:off x="0" y="0"/>
          <a:ext cx="0" cy="0"/>
          <a:chOff x="0" y="0"/>
          <a:chExt cx="0" cy="0"/>
        </a:xfrm>
      </p:grpSpPr>
      <p:sp>
        <p:nvSpPr>
          <p:cNvPr id="2757" name="Google Shape;2757;p29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58" name="Google Shape;2758;p29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759" name="Google Shape;2759;p290"/>
          <p:cNvSpPr/>
          <p:nvPr/>
        </p:nvSpPr>
        <p:spPr>
          <a:xfrm>
            <a:off x="330275" y="18182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60" name="Google Shape;2760;p290"/>
          <p:cNvSpPr/>
          <p:nvPr/>
        </p:nvSpPr>
        <p:spPr>
          <a:xfrm>
            <a:off x="2524067" y="18182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61" name="Google Shape;2761;p290"/>
          <p:cNvSpPr/>
          <p:nvPr/>
        </p:nvSpPr>
        <p:spPr>
          <a:xfrm>
            <a:off x="4717858" y="18182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62" name="Google Shape;2762;p290"/>
          <p:cNvSpPr/>
          <p:nvPr/>
        </p:nvSpPr>
        <p:spPr>
          <a:xfrm>
            <a:off x="6911650" y="18182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763" name="Google Shape;2763;p290"/>
          <p:cNvSpPr txBox="1"/>
          <p:nvPr>
            <p:ph idx="2" type="body"/>
          </p:nvPr>
        </p:nvSpPr>
        <p:spPr>
          <a:xfrm>
            <a:off x="456700" y="22521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64" name="Google Shape;2764;p290"/>
          <p:cNvSpPr txBox="1"/>
          <p:nvPr>
            <p:ph idx="3" type="body"/>
          </p:nvPr>
        </p:nvSpPr>
        <p:spPr>
          <a:xfrm>
            <a:off x="456700" y="19749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65" name="Google Shape;2765;p290"/>
          <p:cNvSpPr txBox="1"/>
          <p:nvPr>
            <p:ph idx="4" type="body"/>
          </p:nvPr>
        </p:nvSpPr>
        <p:spPr>
          <a:xfrm>
            <a:off x="2648263" y="22521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66" name="Google Shape;2766;p290"/>
          <p:cNvSpPr txBox="1"/>
          <p:nvPr>
            <p:ph idx="5" type="body"/>
          </p:nvPr>
        </p:nvSpPr>
        <p:spPr>
          <a:xfrm>
            <a:off x="2648263" y="19749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67" name="Google Shape;2767;p290"/>
          <p:cNvSpPr txBox="1"/>
          <p:nvPr>
            <p:ph idx="6" type="body"/>
          </p:nvPr>
        </p:nvSpPr>
        <p:spPr>
          <a:xfrm>
            <a:off x="4842050" y="22521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68" name="Google Shape;2768;p290"/>
          <p:cNvSpPr txBox="1"/>
          <p:nvPr>
            <p:ph idx="7" type="body"/>
          </p:nvPr>
        </p:nvSpPr>
        <p:spPr>
          <a:xfrm>
            <a:off x="4842050" y="19749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69" name="Google Shape;2769;p290"/>
          <p:cNvSpPr txBox="1"/>
          <p:nvPr>
            <p:ph idx="8" type="body"/>
          </p:nvPr>
        </p:nvSpPr>
        <p:spPr>
          <a:xfrm>
            <a:off x="7035825" y="22521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70" name="Google Shape;2770;p290"/>
          <p:cNvSpPr txBox="1"/>
          <p:nvPr>
            <p:ph idx="9" type="body"/>
          </p:nvPr>
        </p:nvSpPr>
        <p:spPr>
          <a:xfrm>
            <a:off x="7035825" y="19749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771" name="Google Shape;2771;p2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72" name="Google Shape;2772;p2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2773" name="Shape 2773"/>
        <p:cNvGrpSpPr/>
        <p:nvPr/>
      </p:nvGrpSpPr>
      <p:grpSpPr>
        <a:xfrm>
          <a:off x="0" y="0"/>
          <a:ext cx="0" cy="0"/>
          <a:chOff x="0" y="0"/>
          <a:chExt cx="0" cy="0"/>
        </a:xfrm>
      </p:grpSpPr>
      <p:sp>
        <p:nvSpPr>
          <p:cNvPr id="2774" name="Google Shape;2774;p29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75" name="Google Shape;2775;p29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776" name="Google Shape;2776;p291"/>
          <p:cNvSpPr/>
          <p:nvPr/>
        </p:nvSpPr>
        <p:spPr>
          <a:xfrm>
            <a:off x="633638" y="1363875"/>
            <a:ext cx="3804300" cy="13359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777" name="Google Shape;2777;p291"/>
          <p:cNvSpPr/>
          <p:nvPr/>
        </p:nvSpPr>
        <p:spPr>
          <a:xfrm>
            <a:off x="4706063" y="1363875"/>
            <a:ext cx="3804300" cy="13359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778" name="Google Shape;2778;p291"/>
          <p:cNvSpPr/>
          <p:nvPr/>
        </p:nvSpPr>
        <p:spPr>
          <a:xfrm>
            <a:off x="633638" y="3013389"/>
            <a:ext cx="3804300" cy="13359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779" name="Google Shape;2779;p291"/>
          <p:cNvSpPr/>
          <p:nvPr/>
        </p:nvSpPr>
        <p:spPr>
          <a:xfrm>
            <a:off x="4706063" y="3013389"/>
            <a:ext cx="3804300" cy="13359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780" name="Google Shape;2780;p291"/>
          <p:cNvSpPr txBox="1"/>
          <p:nvPr>
            <p:ph idx="2" type="body"/>
          </p:nvPr>
        </p:nvSpPr>
        <p:spPr>
          <a:xfrm>
            <a:off x="823550" y="18589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81" name="Google Shape;2781;p291"/>
          <p:cNvSpPr txBox="1"/>
          <p:nvPr>
            <p:ph idx="3" type="body"/>
          </p:nvPr>
        </p:nvSpPr>
        <p:spPr>
          <a:xfrm>
            <a:off x="823550" y="15723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82" name="Google Shape;2782;p291"/>
          <p:cNvSpPr txBox="1"/>
          <p:nvPr>
            <p:ph idx="4" type="body"/>
          </p:nvPr>
        </p:nvSpPr>
        <p:spPr>
          <a:xfrm>
            <a:off x="4946588" y="18589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83" name="Google Shape;2783;p291"/>
          <p:cNvSpPr txBox="1"/>
          <p:nvPr>
            <p:ph idx="5" type="body"/>
          </p:nvPr>
        </p:nvSpPr>
        <p:spPr>
          <a:xfrm>
            <a:off x="4946588" y="15723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84" name="Google Shape;2784;p291"/>
          <p:cNvSpPr txBox="1"/>
          <p:nvPr>
            <p:ph idx="6" type="body"/>
          </p:nvPr>
        </p:nvSpPr>
        <p:spPr>
          <a:xfrm>
            <a:off x="4946588" y="35457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85" name="Google Shape;2785;p291"/>
          <p:cNvSpPr txBox="1"/>
          <p:nvPr>
            <p:ph idx="7" type="body"/>
          </p:nvPr>
        </p:nvSpPr>
        <p:spPr>
          <a:xfrm>
            <a:off x="4946588" y="32592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786" name="Google Shape;2786;p291"/>
          <p:cNvSpPr txBox="1"/>
          <p:nvPr>
            <p:ph idx="8" type="body"/>
          </p:nvPr>
        </p:nvSpPr>
        <p:spPr>
          <a:xfrm>
            <a:off x="823550" y="35457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87" name="Google Shape;2787;p291"/>
          <p:cNvSpPr txBox="1"/>
          <p:nvPr>
            <p:ph idx="9" type="body"/>
          </p:nvPr>
        </p:nvSpPr>
        <p:spPr>
          <a:xfrm>
            <a:off x="823550" y="32592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788" name="Google Shape;2788;p29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89" name="Google Shape;2789;p2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2790" name="Shape 2790"/>
        <p:cNvGrpSpPr/>
        <p:nvPr/>
      </p:nvGrpSpPr>
      <p:grpSpPr>
        <a:xfrm>
          <a:off x="0" y="0"/>
          <a:ext cx="0" cy="0"/>
          <a:chOff x="0" y="0"/>
          <a:chExt cx="0" cy="0"/>
        </a:xfrm>
      </p:grpSpPr>
      <p:sp>
        <p:nvSpPr>
          <p:cNvPr id="2791" name="Google Shape;2791;p29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792" name="Google Shape;2792;p29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793" name="Google Shape;2793;p292"/>
          <p:cNvSpPr txBox="1"/>
          <p:nvPr>
            <p:ph idx="2" type="body"/>
          </p:nvPr>
        </p:nvSpPr>
        <p:spPr>
          <a:xfrm>
            <a:off x="1265950" y="2478575"/>
            <a:ext cx="28581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94" name="Google Shape;2794;p292"/>
          <p:cNvSpPr txBox="1"/>
          <p:nvPr>
            <p:ph idx="3" type="body"/>
          </p:nvPr>
        </p:nvSpPr>
        <p:spPr>
          <a:xfrm>
            <a:off x="1265950" y="2191975"/>
            <a:ext cx="28581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795" name="Google Shape;2795;p2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796" name="Google Shape;2796;p2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797" name="Google Shape;2797;p292"/>
          <p:cNvSpPr/>
          <p:nvPr/>
        </p:nvSpPr>
        <p:spPr>
          <a:xfrm>
            <a:off x="1149525" y="2089000"/>
            <a:ext cx="3133800" cy="21219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798" name="Google Shape;2798;p292"/>
          <p:cNvSpPr/>
          <p:nvPr/>
        </p:nvSpPr>
        <p:spPr>
          <a:xfrm>
            <a:off x="4860650" y="2089000"/>
            <a:ext cx="3133800" cy="21219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799" name="Google Shape;2799;p292"/>
          <p:cNvSpPr txBox="1"/>
          <p:nvPr>
            <p:ph idx="4" type="body"/>
          </p:nvPr>
        </p:nvSpPr>
        <p:spPr>
          <a:xfrm>
            <a:off x="4998500" y="2478575"/>
            <a:ext cx="28581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800" name="Google Shape;2800;p292"/>
          <p:cNvSpPr txBox="1"/>
          <p:nvPr>
            <p:ph idx="5" type="body"/>
          </p:nvPr>
        </p:nvSpPr>
        <p:spPr>
          <a:xfrm>
            <a:off x="4998500" y="2191975"/>
            <a:ext cx="28581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2801" name="Shape 2801"/>
        <p:cNvGrpSpPr/>
        <p:nvPr/>
      </p:nvGrpSpPr>
      <p:grpSpPr>
        <a:xfrm>
          <a:off x="0" y="0"/>
          <a:ext cx="0" cy="0"/>
          <a:chOff x="0" y="0"/>
          <a:chExt cx="0" cy="0"/>
        </a:xfrm>
      </p:grpSpPr>
      <p:pic>
        <p:nvPicPr>
          <p:cNvPr id="2802" name="Google Shape;2802;p293"/>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281" name="Shape 281"/>
        <p:cNvGrpSpPr/>
        <p:nvPr/>
      </p:nvGrpSpPr>
      <p:grpSpPr>
        <a:xfrm>
          <a:off x="0" y="0"/>
          <a:ext cx="0" cy="0"/>
          <a:chOff x="0" y="0"/>
          <a:chExt cx="0" cy="0"/>
        </a:xfrm>
      </p:grpSpPr>
      <p:sp>
        <p:nvSpPr>
          <p:cNvPr id="282" name="Google Shape;282;p30"/>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83" name="Google Shape;283;p3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84" name="Google Shape;284;p3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85" name="Google Shape;285;p3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86" name="Google Shape;286;p3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87" name="Google Shape;287;p3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88" name="Google Shape;288;p3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89" name="Google Shape;289;p3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90" name="Google Shape;290;p3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91" name="Google Shape;291;p3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92" name="Google Shape;292;p3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3" name="Google Shape;29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2803" name="Shape 2803"/>
        <p:cNvGrpSpPr/>
        <p:nvPr/>
      </p:nvGrpSpPr>
      <p:grpSpPr>
        <a:xfrm>
          <a:off x="0" y="0"/>
          <a:ext cx="0" cy="0"/>
          <a:chOff x="0" y="0"/>
          <a:chExt cx="0" cy="0"/>
        </a:xfrm>
      </p:grpSpPr>
      <p:sp>
        <p:nvSpPr>
          <p:cNvPr id="2804" name="Google Shape;2804;p294"/>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05" name="Google Shape;2805;p294"/>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2806" name="Google Shape;2806;p294"/>
          <p:cNvPicPr preferRelativeResize="0"/>
          <p:nvPr/>
        </p:nvPicPr>
        <p:blipFill>
          <a:blip r:embed="rId3">
            <a:alphaModFix/>
          </a:blip>
          <a:stretch>
            <a:fillRect/>
          </a:stretch>
        </p:blipFill>
        <p:spPr>
          <a:xfrm>
            <a:off x="2800000" y="608675"/>
            <a:ext cx="5884652" cy="3312990"/>
          </a:xfrm>
          <a:prstGeom prst="rect">
            <a:avLst/>
          </a:prstGeom>
          <a:noFill/>
          <a:ln>
            <a:noFill/>
          </a:ln>
        </p:spPr>
      </p:pic>
      <p:sp>
        <p:nvSpPr>
          <p:cNvPr id="2807" name="Google Shape;2807;p294"/>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200"/>
              <a:buFont typeface="Inter"/>
              <a:buNone/>
              <a:defRPr b="1" sz="1200">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8" name="Google Shape;2808;p294"/>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2809" name="Shape 2809"/>
        <p:cNvGrpSpPr/>
        <p:nvPr/>
      </p:nvGrpSpPr>
      <p:grpSpPr>
        <a:xfrm>
          <a:off x="0" y="0"/>
          <a:ext cx="0" cy="0"/>
          <a:chOff x="0" y="0"/>
          <a:chExt cx="0" cy="0"/>
        </a:xfrm>
      </p:grpSpPr>
      <p:pic>
        <p:nvPicPr>
          <p:cNvPr id="2810" name="Google Shape;2810;p295"/>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2811" name="Google Shape;2811;p295"/>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812" name="Google Shape;2812;p2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13" name="Google Shape;2813;p295"/>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2814" name="Shape 2814"/>
        <p:cNvGrpSpPr/>
        <p:nvPr/>
      </p:nvGrpSpPr>
      <p:grpSpPr>
        <a:xfrm>
          <a:off x="0" y="0"/>
          <a:ext cx="0" cy="0"/>
          <a:chOff x="0" y="0"/>
          <a:chExt cx="0" cy="0"/>
        </a:xfrm>
      </p:grpSpPr>
      <p:pic>
        <p:nvPicPr>
          <p:cNvPr id="2815" name="Google Shape;2815;p296"/>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816" name="Google Shape;2816;p296"/>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96"/>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96"/>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96"/>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96"/>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96"/>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822" name="Google Shape;2822;p296"/>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823" name="Google Shape;2823;p296"/>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24" name="Google Shape;2824;p296"/>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825" name="Google Shape;2825;p296"/>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26" name="Google Shape;2826;p296"/>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827" name="Google Shape;2827;p296"/>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28" name="Google Shape;2828;p296"/>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829" name="Google Shape;2829;p296"/>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30" name="Google Shape;2830;p296"/>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2831" name="Google Shape;2831;p296"/>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832" name="Google Shape;2832;p296"/>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833" name="Google Shape;2833;p2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2834" name="Shape 2834"/>
        <p:cNvGrpSpPr/>
        <p:nvPr/>
      </p:nvGrpSpPr>
      <p:grpSpPr>
        <a:xfrm>
          <a:off x="0" y="0"/>
          <a:ext cx="0" cy="0"/>
          <a:chOff x="0" y="0"/>
          <a:chExt cx="0" cy="0"/>
        </a:xfrm>
      </p:grpSpPr>
      <p:pic>
        <p:nvPicPr>
          <p:cNvPr id="2835" name="Google Shape;2835;p297"/>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836" name="Google Shape;2836;p297"/>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97"/>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97"/>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839" name="Google Shape;2839;p297"/>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40" name="Google Shape;2840;p297"/>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97"/>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842" name="Google Shape;2842;p297"/>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43" name="Google Shape;2843;p297"/>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7"/>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845" name="Google Shape;2845;p297"/>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846" name="Google Shape;2846;p297"/>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847" name="Google Shape;2847;p297"/>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848" name="Google Shape;2848;p2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2849" name="Shape 2849"/>
        <p:cNvGrpSpPr/>
        <p:nvPr/>
      </p:nvGrpSpPr>
      <p:grpSpPr>
        <a:xfrm>
          <a:off x="0" y="0"/>
          <a:ext cx="0" cy="0"/>
          <a:chOff x="0" y="0"/>
          <a:chExt cx="0" cy="0"/>
        </a:xfrm>
      </p:grpSpPr>
      <p:pic>
        <p:nvPicPr>
          <p:cNvPr id="2850" name="Google Shape;2850;p298"/>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2851" name="Google Shape;2851;p298"/>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2" name="Google Shape;2852;p298"/>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2853" name="Shape 2853"/>
        <p:cNvGrpSpPr/>
        <p:nvPr/>
      </p:nvGrpSpPr>
      <p:grpSpPr>
        <a:xfrm>
          <a:off x="0" y="0"/>
          <a:ext cx="0" cy="0"/>
          <a:chOff x="0" y="0"/>
          <a:chExt cx="0" cy="0"/>
        </a:xfrm>
      </p:grpSpPr>
      <p:pic>
        <p:nvPicPr>
          <p:cNvPr id="2854" name="Google Shape;2854;p299"/>
          <p:cNvPicPr preferRelativeResize="0"/>
          <p:nvPr/>
        </p:nvPicPr>
        <p:blipFill>
          <a:blip r:embed="rId2">
            <a:alphaModFix amt="35000"/>
          </a:blip>
          <a:stretch>
            <a:fillRect/>
          </a:stretch>
        </p:blipFill>
        <p:spPr>
          <a:xfrm>
            <a:off x="0" y="0"/>
            <a:ext cx="9144003" cy="5143501"/>
          </a:xfrm>
          <a:prstGeom prst="rect">
            <a:avLst/>
          </a:prstGeom>
          <a:noFill/>
          <a:ln>
            <a:noFill/>
          </a:ln>
        </p:spPr>
      </p:pic>
      <p:sp>
        <p:nvSpPr>
          <p:cNvPr id="2855" name="Google Shape;2855;p299"/>
          <p:cNvSpPr txBox="1"/>
          <p:nvPr/>
        </p:nvSpPr>
        <p:spPr>
          <a:xfrm>
            <a:off x="4099700" y="134775"/>
            <a:ext cx="9135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0">
                <a:solidFill>
                  <a:schemeClr val="accent3"/>
                </a:solidFill>
              </a:rPr>
              <a:t>“</a:t>
            </a:r>
            <a:endParaRPr b="1" sz="12000">
              <a:solidFill>
                <a:schemeClr val="accent3"/>
              </a:solidFill>
            </a:endParaRPr>
          </a:p>
        </p:txBody>
      </p:sp>
      <p:sp>
        <p:nvSpPr>
          <p:cNvPr id="2856" name="Google Shape;2856;p29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2857" name="Google Shape;2857;p29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2858" name="Shape 2858"/>
        <p:cNvGrpSpPr/>
        <p:nvPr/>
      </p:nvGrpSpPr>
      <p:grpSpPr>
        <a:xfrm>
          <a:off x="0" y="0"/>
          <a:ext cx="0" cy="0"/>
          <a:chOff x="0" y="0"/>
          <a:chExt cx="0" cy="0"/>
        </a:xfrm>
      </p:grpSpPr>
      <p:pic>
        <p:nvPicPr>
          <p:cNvPr id="2859" name="Google Shape;2859;p300"/>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860" name="Google Shape;2860;p30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2861" name="Google Shape;2861;p300"/>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2862" name="Google Shape;2862;p300"/>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2863" name="Shape 2863"/>
        <p:cNvGrpSpPr/>
        <p:nvPr/>
      </p:nvGrpSpPr>
      <p:grpSpPr>
        <a:xfrm>
          <a:off x="0" y="0"/>
          <a:ext cx="0" cy="0"/>
          <a:chOff x="0" y="0"/>
          <a:chExt cx="0" cy="0"/>
        </a:xfrm>
      </p:grpSpPr>
      <p:pic>
        <p:nvPicPr>
          <p:cNvPr id="2864" name="Google Shape;2864;p301"/>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65" name="Google Shape;2865;p301"/>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2866" name="Google Shape;2866;p301"/>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2867" name="Google Shape;2867;p301"/>
          <p:cNvSpPr/>
          <p:nvPr>
            <p:ph idx="2" type="pic"/>
          </p:nvPr>
        </p:nvSpPr>
        <p:spPr>
          <a:xfrm>
            <a:off x="1409375" y="3510750"/>
            <a:ext cx="941400" cy="941400"/>
          </a:xfrm>
          <a:prstGeom prst="rect">
            <a:avLst/>
          </a:prstGeom>
          <a:noFill/>
          <a:ln>
            <a:noFill/>
          </a:ln>
        </p:spPr>
      </p:sp>
      <p:sp>
        <p:nvSpPr>
          <p:cNvPr id="2868" name="Google Shape;2868;p301"/>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2869" name="Shape 2869"/>
        <p:cNvGrpSpPr/>
        <p:nvPr/>
      </p:nvGrpSpPr>
      <p:grpSpPr>
        <a:xfrm>
          <a:off x="0" y="0"/>
          <a:ext cx="0" cy="0"/>
          <a:chOff x="0" y="0"/>
          <a:chExt cx="0" cy="0"/>
        </a:xfrm>
      </p:grpSpPr>
      <p:sp>
        <p:nvSpPr>
          <p:cNvPr id="2870" name="Google Shape;2870;p302"/>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2871" name="Google Shape;2871;p302"/>
          <p:cNvSpPr/>
          <p:nvPr>
            <p:ph idx="2" type="pic"/>
          </p:nvPr>
        </p:nvSpPr>
        <p:spPr>
          <a:xfrm>
            <a:off x="600009" y="572653"/>
            <a:ext cx="2470200" cy="2470200"/>
          </a:xfrm>
          <a:prstGeom prst="rect">
            <a:avLst/>
          </a:prstGeom>
          <a:noFill/>
          <a:ln>
            <a:noFill/>
          </a:ln>
        </p:spPr>
      </p:sp>
      <p:sp>
        <p:nvSpPr>
          <p:cNvPr id="2872" name="Google Shape;2872;p30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2873" name="Google Shape;2873;p302"/>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1pPr>
            <a:lvl2pPr indent="-285750" lvl="1" marL="914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2pPr>
            <a:lvl3pPr indent="-285750" lvl="2" marL="1371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3pPr>
            <a:lvl4pPr indent="-285750" lvl="3" marL="1828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4pPr>
            <a:lvl5pPr indent="-285750" lvl="4" marL="22860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5pPr>
            <a:lvl6pPr indent="-285750" lvl="5" marL="2743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6pPr>
            <a:lvl7pPr indent="-285750" lvl="6" marL="3200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7pPr>
            <a:lvl8pPr indent="-285750" lvl="7" marL="3657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8pPr>
            <a:lvl9pPr indent="-285750" lvl="8" marL="4114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9pPr>
          </a:lstStyle>
          <a:p/>
        </p:txBody>
      </p:sp>
      <p:sp>
        <p:nvSpPr>
          <p:cNvPr id="2874" name="Google Shape;2874;p302"/>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2875" name="Google Shape;2875;p302"/>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876" name="Google Shape;2876;p3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877" name="Shape 2877"/>
        <p:cNvGrpSpPr/>
        <p:nvPr/>
      </p:nvGrpSpPr>
      <p:grpSpPr>
        <a:xfrm>
          <a:off x="0" y="0"/>
          <a:ext cx="0" cy="0"/>
          <a:chOff x="0" y="0"/>
          <a:chExt cx="0" cy="0"/>
        </a:xfrm>
      </p:grpSpPr>
      <p:sp>
        <p:nvSpPr>
          <p:cNvPr id="2878" name="Google Shape;2878;p303"/>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879" name="Google Shape;2879;p303"/>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4" name="Shape 14"/>
        <p:cNvGrpSpPr/>
        <p:nvPr/>
      </p:nvGrpSpPr>
      <p:grpSpPr>
        <a:xfrm>
          <a:off x="0" y="0"/>
          <a:ext cx="0" cy="0"/>
          <a:chOff x="0" y="0"/>
          <a:chExt cx="0" cy="0"/>
        </a:xfrm>
      </p:grpSpPr>
      <p:pic>
        <p:nvPicPr>
          <p:cNvPr id="15" name="Google Shape;15;p4"/>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6" name="Google Shape;16;p4"/>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7" name="Google Shape;17;p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18" name="Google Shape;18;p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294" name="Shape 294"/>
        <p:cNvGrpSpPr/>
        <p:nvPr/>
      </p:nvGrpSpPr>
      <p:grpSpPr>
        <a:xfrm>
          <a:off x="0" y="0"/>
          <a:ext cx="0" cy="0"/>
          <a:chOff x="0" y="0"/>
          <a:chExt cx="0" cy="0"/>
        </a:xfrm>
      </p:grpSpPr>
      <p:sp>
        <p:nvSpPr>
          <p:cNvPr id="295" name="Google Shape;295;p31"/>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96" name="Google Shape;296;p3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97" name="Google Shape;297;p3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98" name="Google Shape;298;p3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99" name="Google Shape;299;p3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00" name="Google Shape;300;p3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301" name="Google Shape;301;p3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02" name="Google Shape;302;p3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303" name="Google Shape;303;p3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04" name="Google Shape;304;p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05" name="Google Shape;305;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880" name="Shape 2880"/>
        <p:cNvGrpSpPr/>
        <p:nvPr/>
      </p:nvGrpSpPr>
      <p:grpSpPr>
        <a:xfrm>
          <a:off x="0" y="0"/>
          <a:ext cx="0" cy="0"/>
          <a:chOff x="0" y="0"/>
          <a:chExt cx="0" cy="0"/>
        </a:xfrm>
      </p:grpSpPr>
      <p:sp>
        <p:nvSpPr>
          <p:cNvPr id="2881" name="Google Shape;2881;p304"/>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882" name="Google Shape;2882;p304"/>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883" name="Shape 2883"/>
        <p:cNvGrpSpPr/>
        <p:nvPr/>
      </p:nvGrpSpPr>
      <p:grpSpPr>
        <a:xfrm>
          <a:off x="0" y="0"/>
          <a:ext cx="0" cy="0"/>
          <a:chOff x="0" y="0"/>
          <a:chExt cx="0" cy="0"/>
        </a:xfrm>
      </p:grpSpPr>
      <p:sp>
        <p:nvSpPr>
          <p:cNvPr id="2884" name="Google Shape;2884;p305"/>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885" name="Google Shape;2885;p305"/>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886" name="Google Shape;2886;p30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887" name="Google Shape;2887;p3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2888" name="Shape 2888"/>
        <p:cNvGrpSpPr/>
        <p:nvPr/>
      </p:nvGrpSpPr>
      <p:grpSpPr>
        <a:xfrm>
          <a:off x="0" y="0"/>
          <a:ext cx="0" cy="0"/>
          <a:chOff x="0" y="0"/>
          <a:chExt cx="0" cy="0"/>
        </a:xfrm>
      </p:grpSpPr>
      <p:sp>
        <p:nvSpPr>
          <p:cNvPr id="2889" name="Google Shape;2889;p306"/>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0" name="Google Shape;2890;p306"/>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2891" name="Google Shape;2891;p306"/>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2892" name="Google Shape;2892;p3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893" name="Google Shape;2893;p3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894" name="Shape 2894"/>
        <p:cNvGrpSpPr/>
        <p:nvPr/>
      </p:nvGrpSpPr>
      <p:grpSpPr>
        <a:xfrm>
          <a:off x="0" y="0"/>
          <a:ext cx="0" cy="0"/>
          <a:chOff x="0" y="0"/>
          <a:chExt cx="0" cy="0"/>
        </a:xfrm>
      </p:grpSpPr>
      <p:sp>
        <p:nvSpPr>
          <p:cNvPr id="2895" name="Google Shape;2895;p307"/>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896" name="Google Shape;2896;p307"/>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2897" name="Google Shape;2897;p307"/>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898" name="Google Shape;2898;p307"/>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899" name="Google Shape;2899;p3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00" name="Google Shape;2900;p3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901" name="Shape 2901"/>
        <p:cNvGrpSpPr/>
        <p:nvPr/>
      </p:nvGrpSpPr>
      <p:grpSpPr>
        <a:xfrm>
          <a:off x="0" y="0"/>
          <a:ext cx="0" cy="0"/>
          <a:chOff x="0" y="0"/>
          <a:chExt cx="0" cy="0"/>
        </a:xfrm>
      </p:grpSpPr>
      <p:sp>
        <p:nvSpPr>
          <p:cNvPr id="2902" name="Google Shape;2902;p308"/>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903" name="Google Shape;2903;p308"/>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904" name="Google Shape;2904;p308"/>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905" name="Google Shape;2905;p308"/>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906" name="Google Shape;2906;p308"/>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907" name="Google Shape;2907;p308"/>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2908" name="Google Shape;2908;p3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09" name="Google Shape;2909;p3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2910" name="Shape 2910"/>
        <p:cNvGrpSpPr/>
        <p:nvPr/>
      </p:nvGrpSpPr>
      <p:grpSpPr>
        <a:xfrm>
          <a:off x="0" y="0"/>
          <a:ext cx="0" cy="0"/>
          <a:chOff x="0" y="0"/>
          <a:chExt cx="0" cy="0"/>
        </a:xfrm>
      </p:grpSpPr>
      <p:sp>
        <p:nvSpPr>
          <p:cNvPr id="2911" name="Google Shape;2911;p309"/>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2" name="Google Shape;2912;p309"/>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913" name="Google Shape;2913;p309"/>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914" name="Google Shape;2914;p309"/>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915" name="Google Shape;2915;p309"/>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916" name="Google Shape;2916;p309"/>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917" name="Google Shape;2917;p309"/>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2918" name="Google Shape;2918;p3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19" name="Google Shape;2919;p3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920" name="Shape 2920"/>
        <p:cNvGrpSpPr/>
        <p:nvPr/>
      </p:nvGrpSpPr>
      <p:grpSpPr>
        <a:xfrm>
          <a:off x="0" y="0"/>
          <a:ext cx="0" cy="0"/>
          <a:chOff x="0" y="0"/>
          <a:chExt cx="0" cy="0"/>
        </a:xfrm>
      </p:grpSpPr>
      <p:sp>
        <p:nvSpPr>
          <p:cNvPr id="2921" name="Google Shape;2921;p310"/>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22" name="Google Shape;2922;p310"/>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923" name="Google Shape;2923;p310"/>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24" name="Google Shape;2924;p310"/>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925" name="Google Shape;2925;p310"/>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26" name="Google Shape;2926;p310"/>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927" name="Google Shape;2927;p310"/>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28" name="Google Shape;2928;p310"/>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2929" name="Google Shape;2929;p31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30" name="Google Shape;2930;p3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2931" name="Shape 2931"/>
        <p:cNvGrpSpPr/>
        <p:nvPr/>
      </p:nvGrpSpPr>
      <p:grpSpPr>
        <a:xfrm>
          <a:off x="0" y="0"/>
          <a:ext cx="0" cy="0"/>
          <a:chOff x="0" y="0"/>
          <a:chExt cx="0" cy="0"/>
        </a:xfrm>
      </p:grpSpPr>
      <p:sp>
        <p:nvSpPr>
          <p:cNvPr id="2932" name="Google Shape;2932;p311"/>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33" name="Google Shape;2933;p311"/>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934" name="Google Shape;2934;p311"/>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35" name="Google Shape;2935;p311"/>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936" name="Google Shape;2936;p311"/>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37" name="Google Shape;2937;p311"/>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938" name="Google Shape;2938;p311"/>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939" name="Google Shape;2939;p311"/>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940" name="Google Shape;2940;p3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41" name="Google Shape;2941;p3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942" name="Shape 2942"/>
        <p:cNvGrpSpPr/>
        <p:nvPr/>
      </p:nvGrpSpPr>
      <p:grpSpPr>
        <a:xfrm>
          <a:off x="0" y="0"/>
          <a:ext cx="0" cy="0"/>
          <a:chOff x="0" y="0"/>
          <a:chExt cx="0" cy="0"/>
        </a:xfrm>
      </p:grpSpPr>
      <p:sp>
        <p:nvSpPr>
          <p:cNvPr id="2943" name="Google Shape;2943;p312"/>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44" name="Google Shape;2944;p312"/>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2945" name="Google Shape;2945;p312"/>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46" name="Google Shape;2946;p312"/>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47" name="Google Shape;2947;p312"/>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48" name="Google Shape;2948;p312"/>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49" name="Google Shape;2949;p312"/>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50" name="Google Shape;2950;p312"/>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51" name="Google Shape;2951;p312"/>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2" name="Google Shape;2952;p312"/>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3" name="Google Shape;2953;p312"/>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4" name="Google Shape;2954;p312"/>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5" name="Google Shape;2955;p312"/>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6" name="Google Shape;2956;p312"/>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57" name="Google Shape;2957;p312"/>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58" name="Google Shape;2958;p312"/>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59" name="Google Shape;2959;p312"/>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60" name="Google Shape;2960;p312"/>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61" name="Google Shape;2961;p312"/>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62" name="Google Shape;2962;p312"/>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963" name="Google Shape;2963;p312"/>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64" name="Google Shape;2964;p312"/>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65" name="Google Shape;2965;p312"/>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66" name="Google Shape;2966;p312"/>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967" name="Google Shape;2967;p312"/>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2968" name="Google Shape;2968;p3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69" name="Google Shape;2969;p3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2970" name="Shape 2970"/>
        <p:cNvGrpSpPr/>
        <p:nvPr/>
      </p:nvGrpSpPr>
      <p:grpSpPr>
        <a:xfrm>
          <a:off x="0" y="0"/>
          <a:ext cx="0" cy="0"/>
          <a:chOff x="0" y="0"/>
          <a:chExt cx="0" cy="0"/>
        </a:xfrm>
      </p:grpSpPr>
      <p:sp>
        <p:nvSpPr>
          <p:cNvPr id="2971" name="Google Shape;2971;p313"/>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2972" name="Google Shape;2972;p313"/>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2973" name="Google Shape;2973;p3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74" name="Google Shape;2974;p3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06" name="Shape 306"/>
        <p:cNvGrpSpPr/>
        <p:nvPr/>
      </p:nvGrpSpPr>
      <p:grpSpPr>
        <a:xfrm>
          <a:off x="0" y="0"/>
          <a:ext cx="0" cy="0"/>
          <a:chOff x="0" y="0"/>
          <a:chExt cx="0" cy="0"/>
        </a:xfrm>
      </p:grpSpPr>
      <p:sp>
        <p:nvSpPr>
          <p:cNvPr id="307" name="Google Shape;307;p32"/>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8" name="Google Shape;308;p32"/>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9" name="Google Shape;309;p32"/>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0" name="Google Shape;310;p3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11" name="Google Shape;311;p32"/>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2" name="Google Shape;312;p32"/>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13" name="Google Shape;313;p32"/>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4" name="Google Shape;314;p32"/>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15" name="Google Shape;315;p32"/>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6" name="Google Shape;316;p32"/>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17" name="Google Shape;317;p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18" name="Google Shape;318;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975" name="Shape 2975"/>
        <p:cNvGrpSpPr/>
        <p:nvPr/>
      </p:nvGrpSpPr>
      <p:grpSpPr>
        <a:xfrm>
          <a:off x="0" y="0"/>
          <a:ext cx="0" cy="0"/>
          <a:chOff x="0" y="0"/>
          <a:chExt cx="0" cy="0"/>
        </a:xfrm>
      </p:grpSpPr>
      <p:sp>
        <p:nvSpPr>
          <p:cNvPr id="2976" name="Google Shape;2976;p314"/>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977" name="Google Shape;2977;p314"/>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978" name="Google Shape;2978;p314"/>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979" name="Google Shape;2979;p314"/>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2980" name="Google Shape;2980;p3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81" name="Google Shape;2981;p3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982" name="Shape 2982"/>
        <p:cNvGrpSpPr/>
        <p:nvPr/>
      </p:nvGrpSpPr>
      <p:grpSpPr>
        <a:xfrm>
          <a:off x="0" y="0"/>
          <a:ext cx="0" cy="0"/>
          <a:chOff x="0" y="0"/>
          <a:chExt cx="0" cy="0"/>
        </a:xfrm>
      </p:grpSpPr>
      <p:sp>
        <p:nvSpPr>
          <p:cNvPr id="2983" name="Google Shape;2983;p315"/>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984" name="Google Shape;2984;p315"/>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985" name="Google Shape;2985;p315"/>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986" name="Google Shape;2986;p315"/>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2987" name="Google Shape;2987;p315"/>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2988" name="Google Shape;2988;p315"/>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2989" name="Google Shape;2989;p315"/>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990" name="Google Shape;2990;p315"/>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991" name="Google Shape;2991;p315"/>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992" name="Google Shape;2992;p315"/>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993" name="Google Shape;2993;p315"/>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994" name="Google Shape;2994;p315"/>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995" name="Google Shape;2995;p315"/>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2996" name="Google Shape;2996;p315"/>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2997" name="Google Shape;2997;p315"/>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998" name="Google Shape;2998;p315"/>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999" name="Google Shape;2999;p315"/>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3000" name="Google Shape;3000;p315"/>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3001" name="Google Shape;3001;p315"/>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3002" name="Google Shape;3002;p315"/>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3003" name="Shape 3003"/>
        <p:cNvGrpSpPr/>
        <p:nvPr/>
      </p:nvGrpSpPr>
      <p:grpSpPr>
        <a:xfrm>
          <a:off x="0" y="0"/>
          <a:ext cx="0" cy="0"/>
          <a:chOff x="0" y="0"/>
          <a:chExt cx="0" cy="0"/>
        </a:xfrm>
      </p:grpSpPr>
      <p:sp>
        <p:nvSpPr>
          <p:cNvPr id="3004" name="Google Shape;3004;p316"/>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005" name="Google Shape;3005;p316"/>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3006" name="Google Shape;3006;p316"/>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3007" name="Google Shape;3007;p316"/>
          <p:cNvSpPr/>
          <p:nvPr>
            <p:ph idx="3" type="pic"/>
          </p:nvPr>
        </p:nvSpPr>
        <p:spPr>
          <a:xfrm>
            <a:off x="0" y="0"/>
            <a:ext cx="4572000" cy="2571900"/>
          </a:xfrm>
          <a:prstGeom prst="rect">
            <a:avLst/>
          </a:prstGeom>
          <a:noFill/>
          <a:ln>
            <a:noFill/>
          </a:ln>
        </p:spPr>
      </p:sp>
      <p:pic>
        <p:nvPicPr>
          <p:cNvPr id="3008" name="Google Shape;3008;p3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009" name="Google Shape;3009;p3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3_1">
    <p:bg>
      <p:bgPr>
        <a:solidFill>
          <a:schemeClr val="lt1"/>
        </a:solidFill>
      </p:bgPr>
    </p:bg>
    <p:spTree>
      <p:nvGrpSpPr>
        <p:cNvPr id="3010" name="Shape 3010"/>
        <p:cNvGrpSpPr/>
        <p:nvPr/>
      </p:nvGrpSpPr>
      <p:grpSpPr>
        <a:xfrm>
          <a:off x="0" y="0"/>
          <a:ext cx="0" cy="0"/>
          <a:chOff x="0" y="0"/>
          <a:chExt cx="0" cy="0"/>
        </a:xfrm>
      </p:grpSpPr>
      <p:sp>
        <p:nvSpPr>
          <p:cNvPr id="3011" name="Google Shape;3011;p317"/>
          <p:cNvSpPr/>
          <p:nvPr/>
        </p:nvSpPr>
        <p:spPr>
          <a:xfrm>
            <a:off x="3511300" y="-17875"/>
            <a:ext cx="5632800" cy="4625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2" name="Google Shape;3012;p317"/>
          <p:cNvSpPr/>
          <p:nvPr>
            <p:ph idx="2" type="pic"/>
          </p:nvPr>
        </p:nvSpPr>
        <p:spPr>
          <a:xfrm>
            <a:off x="0" y="0"/>
            <a:ext cx="3511200" cy="4607100"/>
          </a:xfrm>
          <a:prstGeom prst="rect">
            <a:avLst/>
          </a:prstGeom>
          <a:noFill/>
          <a:ln>
            <a:noFill/>
          </a:ln>
        </p:spPr>
      </p:sp>
      <p:sp>
        <p:nvSpPr>
          <p:cNvPr id="3013" name="Google Shape;3013;p3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14" name="Google Shape;3014;p317"/>
          <p:cNvSpPr txBox="1"/>
          <p:nvPr>
            <p:ph type="title"/>
          </p:nvPr>
        </p:nvSpPr>
        <p:spPr>
          <a:xfrm>
            <a:off x="4064000" y="1014700"/>
            <a:ext cx="46284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pic>
        <p:nvPicPr>
          <p:cNvPr id="3015" name="Google Shape;3015;p317"/>
          <p:cNvPicPr preferRelativeResize="0"/>
          <p:nvPr/>
        </p:nvPicPr>
        <p:blipFill>
          <a:blip r:embed="rId2">
            <a:alphaModFix/>
          </a:blip>
          <a:stretch>
            <a:fillRect/>
          </a:stretch>
        </p:blipFill>
        <p:spPr>
          <a:xfrm>
            <a:off x="315350" y="4786297"/>
            <a:ext cx="141522" cy="197375"/>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3016" name="Shape 3016"/>
        <p:cNvGrpSpPr/>
        <p:nvPr/>
      </p:nvGrpSpPr>
      <p:grpSpPr>
        <a:xfrm>
          <a:off x="0" y="0"/>
          <a:ext cx="0" cy="0"/>
          <a:chOff x="0" y="0"/>
          <a:chExt cx="0" cy="0"/>
        </a:xfrm>
      </p:grpSpPr>
      <p:pic>
        <p:nvPicPr>
          <p:cNvPr id="3017" name="Google Shape;3017;p318"/>
          <p:cNvPicPr preferRelativeResize="0"/>
          <p:nvPr/>
        </p:nvPicPr>
        <p:blipFill>
          <a:blip r:embed="rId2">
            <a:alphaModFix/>
          </a:blip>
          <a:stretch>
            <a:fillRect/>
          </a:stretch>
        </p:blipFill>
        <p:spPr>
          <a:xfrm>
            <a:off x="315350" y="4786297"/>
            <a:ext cx="141522" cy="197375"/>
          </a:xfrm>
          <a:prstGeom prst="rect">
            <a:avLst/>
          </a:prstGeom>
          <a:noFill/>
          <a:ln>
            <a:noFill/>
          </a:ln>
        </p:spPr>
      </p:pic>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1 1">
  <p:cSld name="TITLE_8_2_1_1_2_1">
    <p:bg>
      <p:bgPr>
        <a:solidFill>
          <a:srgbClr val="001525"/>
        </a:solidFill>
      </p:bgPr>
    </p:bg>
    <p:spTree>
      <p:nvGrpSpPr>
        <p:cNvPr id="3018" name="Shape 3018"/>
        <p:cNvGrpSpPr/>
        <p:nvPr/>
      </p:nvGrpSpPr>
      <p:grpSpPr>
        <a:xfrm>
          <a:off x="0" y="0"/>
          <a:ext cx="0" cy="0"/>
          <a:chOff x="0" y="0"/>
          <a:chExt cx="0" cy="0"/>
        </a:xfrm>
      </p:grpSpPr>
      <p:sp>
        <p:nvSpPr>
          <p:cNvPr id="3019" name="Google Shape;3019;p3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3020" name="Google Shape;3020;p319"/>
          <p:cNvPicPr preferRelativeResize="0"/>
          <p:nvPr/>
        </p:nvPicPr>
        <p:blipFill>
          <a:blip r:embed="rId2">
            <a:alphaModFix/>
          </a:blip>
          <a:stretch>
            <a:fillRect/>
          </a:stretch>
        </p:blipFill>
        <p:spPr>
          <a:xfrm>
            <a:off x="272009" y="4743450"/>
            <a:ext cx="228226" cy="283071"/>
          </a:xfrm>
          <a:prstGeom prst="rect">
            <a:avLst/>
          </a:prstGeom>
          <a:noFill/>
          <a:ln>
            <a:noFill/>
          </a:ln>
        </p:spPr>
      </p:pic>
      <p:pic>
        <p:nvPicPr>
          <p:cNvPr id="3021" name="Google Shape;3021;p319"/>
          <p:cNvPicPr preferRelativeResize="0"/>
          <p:nvPr/>
        </p:nvPicPr>
        <p:blipFill>
          <a:blip r:embed="rId3">
            <a:alphaModFix amt="33000"/>
          </a:blip>
          <a:stretch>
            <a:fillRect/>
          </a:stretch>
        </p:blipFill>
        <p:spPr>
          <a:xfrm>
            <a:off x="0" y="0"/>
            <a:ext cx="9148471" cy="514350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_1">
    <p:spTree>
      <p:nvGrpSpPr>
        <p:cNvPr id="3022" name="Shape 3022"/>
        <p:cNvGrpSpPr/>
        <p:nvPr/>
      </p:nvGrpSpPr>
      <p:grpSpPr>
        <a:xfrm>
          <a:off x="0" y="0"/>
          <a:ext cx="0" cy="0"/>
          <a:chOff x="0" y="0"/>
          <a:chExt cx="0" cy="0"/>
        </a:xfrm>
      </p:grpSpPr>
      <p:sp>
        <p:nvSpPr>
          <p:cNvPr id="3023" name="Google Shape;3023;p320"/>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3024" name="Google Shape;3024;p32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025" name="Google Shape;3025;p320"/>
          <p:cNvSpPr txBox="1"/>
          <p:nvPr>
            <p:ph idx="1" type="body"/>
          </p:nvPr>
        </p:nvSpPr>
        <p:spPr>
          <a:xfrm>
            <a:off x="329153" y="1746084"/>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026" name="Google Shape;3026;p320"/>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3027" name="Google Shape;3027;p32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28" name="Google Shape;3028;p3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1">
  <p:cSld name="TITLE_8_2_6_3">
    <p:bg>
      <p:bgPr>
        <a:solidFill>
          <a:srgbClr val="F3F0EC"/>
        </a:solidFill>
      </p:bgPr>
    </p:bg>
    <p:spTree>
      <p:nvGrpSpPr>
        <p:cNvPr id="3029" name="Shape 3029"/>
        <p:cNvGrpSpPr/>
        <p:nvPr/>
      </p:nvGrpSpPr>
      <p:grpSpPr>
        <a:xfrm>
          <a:off x="0" y="0"/>
          <a:ext cx="0" cy="0"/>
          <a:chOff x="0" y="0"/>
          <a:chExt cx="0" cy="0"/>
        </a:xfrm>
      </p:grpSpPr>
      <p:pic>
        <p:nvPicPr>
          <p:cNvPr id="3030" name="Google Shape;3030;p321"/>
          <p:cNvPicPr preferRelativeResize="0"/>
          <p:nvPr/>
        </p:nvPicPr>
        <p:blipFill>
          <a:blip r:embed="rId2">
            <a:alphaModFix amt="15000"/>
          </a:blip>
          <a:stretch>
            <a:fillRect/>
          </a:stretch>
        </p:blipFill>
        <p:spPr>
          <a:xfrm>
            <a:off x="0" y="0"/>
            <a:ext cx="9148471" cy="5143500"/>
          </a:xfrm>
          <a:prstGeom prst="rect">
            <a:avLst/>
          </a:prstGeom>
          <a:noFill/>
          <a:ln>
            <a:noFill/>
          </a:ln>
        </p:spPr>
      </p:pic>
      <p:sp>
        <p:nvSpPr>
          <p:cNvPr id="3031" name="Google Shape;3031;p321"/>
          <p:cNvSpPr/>
          <p:nvPr/>
        </p:nvSpPr>
        <p:spPr>
          <a:xfrm>
            <a:off x="25" y="1271250"/>
            <a:ext cx="9144000" cy="32997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3032" name="Google Shape;3032;p321"/>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3033" name="Google Shape;3033;p3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3034" name="Google Shape;3034;p3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1">
  <p:cSld name="CUSTOM_2_2_3">
    <p:spTree>
      <p:nvGrpSpPr>
        <p:cNvPr id="3035" name="Shape 3035"/>
        <p:cNvGrpSpPr/>
        <p:nvPr/>
      </p:nvGrpSpPr>
      <p:grpSpPr>
        <a:xfrm>
          <a:off x="0" y="0"/>
          <a:ext cx="0" cy="0"/>
          <a:chOff x="0" y="0"/>
          <a:chExt cx="0" cy="0"/>
        </a:xfrm>
      </p:grpSpPr>
      <p:sp>
        <p:nvSpPr>
          <p:cNvPr id="3036" name="Google Shape;3036;p3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3037" name="Google Shape;3037;p32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8" name="Google Shape;3038;p322"/>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3039" name="Google Shape;3039;p3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40" name="Google Shape;3040;p3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41" name="Google Shape;3041;p322"/>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042" name="Google Shape;3042;p322"/>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1">
  <p:cSld name="BLANK_1_1_1_1_1_1_1_1_1_1">
    <p:spTree>
      <p:nvGrpSpPr>
        <p:cNvPr id="3043" name="Shape 3043"/>
        <p:cNvGrpSpPr/>
        <p:nvPr/>
      </p:nvGrpSpPr>
      <p:grpSpPr>
        <a:xfrm>
          <a:off x="0" y="0"/>
          <a:ext cx="0" cy="0"/>
          <a:chOff x="0" y="0"/>
          <a:chExt cx="0" cy="0"/>
        </a:xfrm>
      </p:grpSpPr>
      <p:sp>
        <p:nvSpPr>
          <p:cNvPr id="3044" name="Google Shape;3044;p323"/>
          <p:cNvSpPr/>
          <p:nvPr/>
        </p:nvSpPr>
        <p:spPr>
          <a:xfrm>
            <a:off x="2747350" y="1976475"/>
            <a:ext cx="6407700" cy="3167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3045" name="Google Shape;3045;p323"/>
          <p:cNvSpPr/>
          <p:nvPr>
            <p:ph idx="2" type="pic"/>
          </p:nvPr>
        </p:nvSpPr>
        <p:spPr>
          <a:xfrm>
            <a:off x="858211" y="2061788"/>
            <a:ext cx="1019700" cy="1019700"/>
          </a:xfrm>
          <a:prstGeom prst="ellipse">
            <a:avLst/>
          </a:prstGeom>
          <a:noFill/>
          <a:ln>
            <a:noFill/>
          </a:ln>
        </p:spPr>
      </p:sp>
      <p:sp>
        <p:nvSpPr>
          <p:cNvPr id="3046" name="Google Shape;3046;p323"/>
          <p:cNvSpPr/>
          <p:nvPr/>
        </p:nvSpPr>
        <p:spPr>
          <a:xfrm>
            <a:off x="2747350" y="-24225"/>
            <a:ext cx="6406800" cy="22392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3047" name="Google Shape;3047;p323"/>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3048" name="Google Shape;3048;p323"/>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3049" name="Google Shape;3049;p323"/>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3050" name="Google Shape;3050;p323"/>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19" name="Shape 319"/>
        <p:cNvGrpSpPr/>
        <p:nvPr/>
      </p:nvGrpSpPr>
      <p:grpSpPr>
        <a:xfrm>
          <a:off x="0" y="0"/>
          <a:ext cx="0" cy="0"/>
          <a:chOff x="0" y="0"/>
          <a:chExt cx="0" cy="0"/>
        </a:xfrm>
      </p:grpSpPr>
      <p:sp>
        <p:nvSpPr>
          <p:cNvPr id="320" name="Google Shape;320;p3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21" name="Google Shape;321;p33"/>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2" name="Google Shape;322;p33"/>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3" name="Google Shape;323;p33"/>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4" name="Google Shape;324;p33"/>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5" name="Google Shape;325;p33"/>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6" name="Google Shape;326;p33"/>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3"/>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8" name="Google Shape;328;p33"/>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9" name="Google Shape;329;p3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0" name="Google Shape;330;p3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1" name="Google Shape;331;p3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2" name="Google Shape;332;p3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3" name="Google Shape;333;p3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4" name="Google Shape;334;p3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5" name="Google Shape;335;p3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6" name="Google Shape;336;p3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337" name="Google Shape;337;p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38" name="Google Shape;338;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p:cSld name="03_Text-heavy 4 columns  2">
    <p:spTree>
      <p:nvGrpSpPr>
        <p:cNvPr id="3051" name="Shape 3051"/>
        <p:cNvGrpSpPr/>
        <p:nvPr/>
      </p:nvGrpSpPr>
      <p:grpSpPr>
        <a:xfrm>
          <a:off x="0" y="0"/>
          <a:ext cx="0" cy="0"/>
          <a:chOff x="0" y="0"/>
          <a:chExt cx="0" cy="0"/>
        </a:xfrm>
      </p:grpSpPr>
      <p:sp>
        <p:nvSpPr>
          <p:cNvPr id="3052" name="Google Shape;3052;p32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9pPr>
          </a:lstStyle>
          <a:p/>
        </p:txBody>
      </p:sp>
      <p:sp>
        <p:nvSpPr>
          <p:cNvPr id="3053" name="Google Shape;3053;p32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9pPr>
          </a:lstStyle>
          <a:p/>
        </p:txBody>
      </p:sp>
      <p:sp>
        <p:nvSpPr>
          <p:cNvPr id="3054" name="Google Shape;3054;p324"/>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pic>
        <p:nvPicPr>
          <p:cNvPr id="3055" name="Google Shape;3055;p324"/>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3056" name="Google Shape;3056;p3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57" name="Google Shape;3057;p324"/>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3058" name="Google Shape;3058;p324"/>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3059" name="Google Shape;3059;p324"/>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2">
  <p:cSld name="CUSTOM_2_2_2_1_1">
    <p:spTree>
      <p:nvGrpSpPr>
        <p:cNvPr id="3060" name="Shape 3060"/>
        <p:cNvGrpSpPr/>
        <p:nvPr/>
      </p:nvGrpSpPr>
      <p:grpSpPr>
        <a:xfrm>
          <a:off x="0" y="0"/>
          <a:ext cx="0" cy="0"/>
          <a:chOff x="0" y="0"/>
          <a:chExt cx="0" cy="0"/>
        </a:xfrm>
      </p:grpSpPr>
      <p:sp>
        <p:nvSpPr>
          <p:cNvPr id="3061" name="Google Shape;3061;p32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3062" name="Google Shape;3062;p32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63" name="Google Shape;3063;p325"/>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3064" name="Google Shape;3064;p3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65" name="Google Shape;3065;p3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66" name="Google Shape;3066;p325"/>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067" name="Google Shape;3067;p325"/>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068" name="Google Shape;3068;p325"/>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3069" name="Shape 3069"/>
        <p:cNvGrpSpPr/>
        <p:nvPr/>
      </p:nvGrpSpPr>
      <p:grpSpPr>
        <a:xfrm>
          <a:off x="0" y="0"/>
          <a:ext cx="0" cy="0"/>
          <a:chOff x="0" y="0"/>
          <a:chExt cx="0" cy="0"/>
        </a:xfrm>
      </p:grpSpPr>
      <p:sp>
        <p:nvSpPr>
          <p:cNvPr id="3070" name="Google Shape;3070;p32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3071" name="Google Shape;3071;p32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72" name="Google Shape;3072;p326"/>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3073" name="Google Shape;3073;p3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74" name="Google Shape;3074;p3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75" name="Google Shape;3075;p326"/>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076" name="Google Shape;3076;p326"/>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Wall 10 Dark">
  <p:cSld name="Logo Wall 10 Dark">
    <p:bg>
      <p:bgPr>
        <a:solidFill>
          <a:srgbClr val="04232C"/>
        </a:solidFill>
      </p:bgPr>
    </p:bg>
    <p:spTree>
      <p:nvGrpSpPr>
        <p:cNvPr id="3077" name="Shape 3077"/>
        <p:cNvGrpSpPr/>
        <p:nvPr/>
      </p:nvGrpSpPr>
      <p:grpSpPr>
        <a:xfrm>
          <a:off x="0" y="0"/>
          <a:ext cx="0" cy="0"/>
          <a:chOff x="0" y="0"/>
          <a:chExt cx="0" cy="0"/>
        </a:xfrm>
      </p:grpSpPr>
      <p:pic>
        <p:nvPicPr>
          <p:cNvPr id="3078" name="Google Shape;3078;p327"/>
          <p:cNvPicPr preferRelativeResize="0"/>
          <p:nvPr/>
        </p:nvPicPr>
        <p:blipFill rotWithShape="1">
          <a:blip r:embed="rId2">
            <a:alphaModFix/>
          </a:blip>
          <a:srcRect b="845" l="0" r="0" t="835"/>
          <a:stretch/>
        </p:blipFill>
        <p:spPr>
          <a:xfrm>
            <a:off x="8536309" y="4836788"/>
            <a:ext cx="306038" cy="310284"/>
          </a:xfrm>
          <a:prstGeom prst="rect">
            <a:avLst/>
          </a:prstGeom>
          <a:noFill/>
          <a:ln>
            <a:noFill/>
          </a:ln>
        </p:spPr>
      </p:pic>
      <p:sp>
        <p:nvSpPr>
          <p:cNvPr id="3079" name="Google Shape;3079;p327"/>
          <p:cNvSpPr txBox="1"/>
          <p:nvPr>
            <p:ph idx="1" type="body"/>
          </p:nvPr>
        </p:nvSpPr>
        <p:spPr>
          <a:xfrm>
            <a:off x="514383" y="1230517"/>
            <a:ext cx="2216400" cy="228600"/>
          </a:xfrm>
          <a:prstGeom prst="rect">
            <a:avLst/>
          </a:prstGeom>
          <a:noFill/>
          <a:ln>
            <a:noFill/>
          </a:ln>
        </p:spPr>
        <p:txBody>
          <a:bodyPr anchorCtr="0" anchor="t" bIns="45700" lIns="91425" spcFirstLastPara="1" rIns="91425" wrap="square" tIns="45700">
            <a:noAutofit/>
          </a:bodyPr>
          <a:lstStyle>
            <a:lvl1pPr indent="-304800" lvl="0" marL="457200" rtl="0" algn="l">
              <a:lnSpc>
                <a:spcPct val="120000"/>
              </a:lnSpc>
              <a:spcBef>
                <a:spcPts val="750"/>
              </a:spcBef>
              <a:spcAft>
                <a:spcPts val="0"/>
              </a:spcAft>
              <a:buClr>
                <a:schemeClr val="lt1"/>
              </a:buClr>
              <a:buSzPts val="1200"/>
              <a:buChar char="●"/>
              <a:defRPr sz="1200" cap="none"/>
            </a:lvl1pPr>
            <a:lvl2pPr indent="-342900" lvl="1" marL="914400" rtl="0" algn="l">
              <a:lnSpc>
                <a:spcPct val="120000"/>
              </a:lnSpc>
              <a:spcBef>
                <a:spcPts val="375"/>
              </a:spcBef>
              <a:spcAft>
                <a:spcPts val="0"/>
              </a:spcAft>
              <a:buClr>
                <a:schemeClr val="lt1"/>
              </a:buClr>
              <a:buSzPts val="1800"/>
              <a:buChar char="○"/>
              <a:defRPr/>
            </a:lvl2pPr>
            <a:lvl3pPr indent="-342900" lvl="2" marL="1371600" rtl="0" algn="l">
              <a:lnSpc>
                <a:spcPct val="120000"/>
              </a:lnSpc>
              <a:spcBef>
                <a:spcPts val="375"/>
              </a:spcBef>
              <a:spcAft>
                <a:spcPts val="0"/>
              </a:spcAft>
              <a:buClr>
                <a:schemeClr val="lt1"/>
              </a:buClr>
              <a:buSzPts val="1800"/>
              <a:buChar char="■"/>
              <a:defRPr/>
            </a:lvl3pPr>
            <a:lvl4pPr indent="-342900" lvl="3" marL="1828800" rtl="0" algn="l">
              <a:lnSpc>
                <a:spcPct val="120000"/>
              </a:lnSpc>
              <a:spcBef>
                <a:spcPts val="375"/>
              </a:spcBef>
              <a:spcAft>
                <a:spcPts val="0"/>
              </a:spcAft>
              <a:buClr>
                <a:schemeClr val="lt1"/>
              </a:buClr>
              <a:buSzPts val="1800"/>
              <a:buChar char="●"/>
              <a:defRPr/>
            </a:lvl4pPr>
            <a:lvl5pPr indent="-342900" lvl="4" marL="2286000" rtl="0" algn="l">
              <a:lnSpc>
                <a:spcPct val="120000"/>
              </a:lnSpc>
              <a:spcBef>
                <a:spcPts val="375"/>
              </a:spcBef>
              <a:spcAft>
                <a:spcPts val="0"/>
              </a:spcAft>
              <a:buClr>
                <a:schemeClr val="lt1"/>
              </a:buClr>
              <a:buSzPts val="1800"/>
              <a:buChar char="○"/>
              <a:defRPr/>
            </a:lvl5pPr>
            <a:lvl6pPr indent="-342900" lvl="5" marL="2743200" rtl="0" algn="l">
              <a:lnSpc>
                <a:spcPct val="120000"/>
              </a:lnSpc>
              <a:spcBef>
                <a:spcPts val="375"/>
              </a:spcBef>
              <a:spcAft>
                <a:spcPts val="0"/>
              </a:spcAft>
              <a:buClr>
                <a:srgbClr val="00B0F0"/>
              </a:buClr>
              <a:buSzPts val="1800"/>
              <a:buChar char="■"/>
              <a:defRPr/>
            </a:lvl6pPr>
            <a:lvl7pPr indent="-342900" lvl="6" marL="3200400" rtl="0" algn="l">
              <a:lnSpc>
                <a:spcPct val="120000"/>
              </a:lnSpc>
              <a:spcBef>
                <a:spcPts val="375"/>
              </a:spcBef>
              <a:spcAft>
                <a:spcPts val="0"/>
              </a:spcAft>
              <a:buClr>
                <a:srgbClr val="00B0F0"/>
              </a:buClr>
              <a:buSzPts val="1800"/>
              <a:buChar char="●"/>
              <a:defRPr/>
            </a:lvl7pPr>
            <a:lvl8pPr indent="-342900" lvl="7" marL="3657600" rtl="0" algn="l">
              <a:lnSpc>
                <a:spcPct val="120000"/>
              </a:lnSpc>
              <a:spcBef>
                <a:spcPts val="375"/>
              </a:spcBef>
              <a:spcAft>
                <a:spcPts val="0"/>
              </a:spcAft>
              <a:buClr>
                <a:srgbClr val="00B0F0"/>
              </a:buClr>
              <a:buSzPts val="1800"/>
              <a:buChar char="○"/>
              <a:defRPr/>
            </a:lvl8pPr>
            <a:lvl9pPr indent="-342900" lvl="8" marL="4114800" rtl="0" algn="l">
              <a:lnSpc>
                <a:spcPct val="120000"/>
              </a:lnSpc>
              <a:spcBef>
                <a:spcPts val="375"/>
              </a:spcBef>
              <a:spcAft>
                <a:spcPts val="0"/>
              </a:spcAft>
              <a:buClr>
                <a:srgbClr val="00B0F0"/>
              </a:buClr>
              <a:buSzPts val="1800"/>
              <a:buChar char="■"/>
              <a:defRPr/>
            </a:lvl9pPr>
          </a:lstStyle>
          <a:p/>
        </p:txBody>
      </p:sp>
      <p:sp>
        <p:nvSpPr>
          <p:cNvPr id="3080" name="Google Shape;3080;p327"/>
          <p:cNvSpPr/>
          <p:nvPr>
            <p:ph idx="2" type="pic"/>
          </p:nvPr>
        </p:nvSpPr>
        <p:spPr>
          <a:xfrm>
            <a:off x="517361" y="1785937"/>
            <a:ext cx="1543200" cy="1321800"/>
          </a:xfrm>
          <a:prstGeom prst="rect">
            <a:avLst/>
          </a:prstGeom>
          <a:noFill/>
          <a:ln>
            <a:noFill/>
          </a:ln>
        </p:spPr>
      </p:sp>
      <p:sp>
        <p:nvSpPr>
          <p:cNvPr id="3081" name="Google Shape;3081;p327"/>
          <p:cNvSpPr/>
          <p:nvPr>
            <p:ph idx="3" type="pic"/>
          </p:nvPr>
        </p:nvSpPr>
        <p:spPr>
          <a:xfrm>
            <a:off x="2135526" y="1785937"/>
            <a:ext cx="1543200" cy="1321800"/>
          </a:xfrm>
          <a:prstGeom prst="rect">
            <a:avLst/>
          </a:prstGeom>
          <a:noFill/>
          <a:ln>
            <a:noFill/>
          </a:ln>
        </p:spPr>
      </p:sp>
      <p:sp>
        <p:nvSpPr>
          <p:cNvPr id="3082" name="Google Shape;3082;p327"/>
          <p:cNvSpPr/>
          <p:nvPr>
            <p:ph idx="4" type="pic"/>
          </p:nvPr>
        </p:nvSpPr>
        <p:spPr>
          <a:xfrm>
            <a:off x="3753690" y="1785937"/>
            <a:ext cx="1543200" cy="1321800"/>
          </a:xfrm>
          <a:prstGeom prst="rect">
            <a:avLst/>
          </a:prstGeom>
          <a:noFill/>
          <a:ln>
            <a:noFill/>
          </a:ln>
        </p:spPr>
      </p:sp>
      <p:sp>
        <p:nvSpPr>
          <p:cNvPr id="3083" name="Google Shape;3083;p327"/>
          <p:cNvSpPr/>
          <p:nvPr>
            <p:ph idx="5" type="pic"/>
          </p:nvPr>
        </p:nvSpPr>
        <p:spPr>
          <a:xfrm>
            <a:off x="5371855" y="1785937"/>
            <a:ext cx="1543200" cy="1321800"/>
          </a:xfrm>
          <a:prstGeom prst="rect">
            <a:avLst/>
          </a:prstGeom>
          <a:noFill/>
          <a:ln>
            <a:noFill/>
          </a:ln>
        </p:spPr>
      </p:sp>
      <p:sp>
        <p:nvSpPr>
          <p:cNvPr id="3084" name="Google Shape;3084;p327"/>
          <p:cNvSpPr/>
          <p:nvPr>
            <p:ph idx="6" type="pic"/>
          </p:nvPr>
        </p:nvSpPr>
        <p:spPr>
          <a:xfrm>
            <a:off x="6990020" y="1785937"/>
            <a:ext cx="1543200" cy="1321800"/>
          </a:xfrm>
          <a:prstGeom prst="rect">
            <a:avLst/>
          </a:prstGeom>
          <a:noFill/>
          <a:ln>
            <a:noFill/>
          </a:ln>
        </p:spPr>
      </p:sp>
      <p:sp>
        <p:nvSpPr>
          <p:cNvPr id="3085" name="Google Shape;3085;p327"/>
          <p:cNvSpPr/>
          <p:nvPr>
            <p:ph idx="7" type="pic"/>
          </p:nvPr>
        </p:nvSpPr>
        <p:spPr>
          <a:xfrm>
            <a:off x="517361" y="3193066"/>
            <a:ext cx="1543200" cy="1321800"/>
          </a:xfrm>
          <a:prstGeom prst="rect">
            <a:avLst/>
          </a:prstGeom>
          <a:noFill/>
          <a:ln>
            <a:noFill/>
          </a:ln>
        </p:spPr>
      </p:sp>
      <p:sp>
        <p:nvSpPr>
          <p:cNvPr id="3086" name="Google Shape;3086;p327"/>
          <p:cNvSpPr/>
          <p:nvPr>
            <p:ph idx="8" type="pic"/>
          </p:nvPr>
        </p:nvSpPr>
        <p:spPr>
          <a:xfrm>
            <a:off x="2135526" y="3193066"/>
            <a:ext cx="1543200" cy="1321800"/>
          </a:xfrm>
          <a:prstGeom prst="rect">
            <a:avLst/>
          </a:prstGeom>
          <a:noFill/>
          <a:ln>
            <a:noFill/>
          </a:ln>
        </p:spPr>
      </p:sp>
      <p:sp>
        <p:nvSpPr>
          <p:cNvPr id="3087" name="Google Shape;3087;p327"/>
          <p:cNvSpPr/>
          <p:nvPr>
            <p:ph idx="9" type="pic"/>
          </p:nvPr>
        </p:nvSpPr>
        <p:spPr>
          <a:xfrm>
            <a:off x="3753690" y="3193066"/>
            <a:ext cx="1543200" cy="1321800"/>
          </a:xfrm>
          <a:prstGeom prst="rect">
            <a:avLst/>
          </a:prstGeom>
          <a:noFill/>
          <a:ln>
            <a:noFill/>
          </a:ln>
        </p:spPr>
      </p:sp>
      <p:sp>
        <p:nvSpPr>
          <p:cNvPr id="3088" name="Google Shape;3088;p327"/>
          <p:cNvSpPr/>
          <p:nvPr>
            <p:ph idx="13" type="pic"/>
          </p:nvPr>
        </p:nvSpPr>
        <p:spPr>
          <a:xfrm>
            <a:off x="5371855" y="3193066"/>
            <a:ext cx="1543200" cy="1321800"/>
          </a:xfrm>
          <a:prstGeom prst="rect">
            <a:avLst/>
          </a:prstGeom>
          <a:noFill/>
          <a:ln>
            <a:noFill/>
          </a:ln>
        </p:spPr>
      </p:sp>
      <p:sp>
        <p:nvSpPr>
          <p:cNvPr id="3089" name="Google Shape;3089;p327"/>
          <p:cNvSpPr/>
          <p:nvPr>
            <p:ph idx="14" type="pic"/>
          </p:nvPr>
        </p:nvSpPr>
        <p:spPr>
          <a:xfrm>
            <a:off x="6990020" y="3193066"/>
            <a:ext cx="1543200" cy="1321800"/>
          </a:xfrm>
          <a:prstGeom prst="rect">
            <a:avLst/>
          </a:prstGeom>
          <a:noFill/>
          <a:ln>
            <a:noFill/>
          </a:ln>
        </p:spPr>
      </p:sp>
      <p:sp>
        <p:nvSpPr>
          <p:cNvPr id="3090" name="Google Shape;3090;p327"/>
          <p:cNvSpPr txBox="1"/>
          <p:nvPr>
            <p:ph type="title"/>
          </p:nvPr>
        </p:nvSpPr>
        <p:spPr>
          <a:xfrm>
            <a:off x="514384" y="257175"/>
            <a:ext cx="6538200" cy="6960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lt1"/>
              </a:buClr>
              <a:buSzPts val="2200"/>
              <a:buFont typeface="Arial"/>
              <a:buChar char="●"/>
              <a:defRPr b="0" i="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91" name="Google Shape;3091;p327"/>
          <p:cNvSpPr txBox="1"/>
          <p:nvPr>
            <p:ph idx="11" type="ftr"/>
          </p:nvPr>
        </p:nvSpPr>
        <p:spPr>
          <a:xfrm>
            <a:off x="529290" y="4869657"/>
            <a:ext cx="37698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b="0" i="0" sz="525">
                <a:solidFill>
                  <a:schemeClr val="lt1"/>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92" name="Google Shape;3092;p327"/>
          <p:cNvSpPr txBox="1"/>
          <p:nvPr>
            <p:ph idx="12" type="sldNum"/>
          </p:nvPr>
        </p:nvSpPr>
        <p:spPr>
          <a:xfrm>
            <a:off x="195597" y="4869657"/>
            <a:ext cx="327000" cy="2739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b="0" i="0" sz="600" u="none" cap="none" strike="noStrike">
                <a:solidFill>
                  <a:schemeClr val="lt1"/>
                </a:solidFill>
                <a:latin typeface="Arial"/>
                <a:ea typeface="Arial"/>
                <a:cs typeface="Arial"/>
                <a:sym typeface="Arial"/>
              </a:defRPr>
            </a:lvl1pPr>
            <a:lvl2pPr indent="0" lvl="1" marL="0" rtl="0" algn="l">
              <a:spcBef>
                <a:spcPts val="0"/>
              </a:spcBef>
              <a:buNone/>
              <a:defRPr b="0" i="0" sz="600" u="none" cap="none" strike="noStrike">
                <a:solidFill>
                  <a:schemeClr val="lt1"/>
                </a:solidFill>
                <a:latin typeface="Arial"/>
                <a:ea typeface="Arial"/>
                <a:cs typeface="Arial"/>
                <a:sym typeface="Arial"/>
              </a:defRPr>
            </a:lvl2pPr>
            <a:lvl3pPr indent="0" lvl="2" marL="0" rtl="0" algn="l">
              <a:spcBef>
                <a:spcPts val="0"/>
              </a:spcBef>
              <a:buNone/>
              <a:defRPr b="0" i="0" sz="600" u="none" cap="none" strike="noStrike">
                <a:solidFill>
                  <a:schemeClr val="lt1"/>
                </a:solidFill>
                <a:latin typeface="Arial"/>
                <a:ea typeface="Arial"/>
                <a:cs typeface="Arial"/>
                <a:sym typeface="Arial"/>
              </a:defRPr>
            </a:lvl3pPr>
            <a:lvl4pPr indent="0" lvl="3" marL="0" rtl="0" algn="l">
              <a:spcBef>
                <a:spcPts val="0"/>
              </a:spcBef>
              <a:buNone/>
              <a:defRPr b="0" i="0" sz="600" u="none" cap="none" strike="noStrike">
                <a:solidFill>
                  <a:schemeClr val="lt1"/>
                </a:solidFill>
                <a:latin typeface="Arial"/>
                <a:ea typeface="Arial"/>
                <a:cs typeface="Arial"/>
                <a:sym typeface="Arial"/>
              </a:defRPr>
            </a:lvl4pPr>
            <a:lvl5pPr indent="0" lvl="4" marL="0" rtl="0" algn="l">
              <a:spcBef>
                <a:spcPts val="0"/>
              </a:spcBef>
              <a:buNone/>
              <a:defRPr b="0" i="0" sz="600" u="none" cap="none" strike="noStrike">
                <a:solidFill>
                  <a:schemeClr val="lt1"/>
                </a:solidFill>
                <a:latin typeface="Arial"/>
                <a:ea typeface="Arial"/>
                <a:cs typeface="Arial"/>
                <a:sym typeface="Arial"/>
              </a:defRPr>
            </a:lvl5pPr>
            <a:lvl6pPr indent="0" lvl="5" marL="0" rtl="0" algn="l">
              <a:spcBef>
                <a:spcPts val="0"/>
              </a:spcBef>
              <a:buNone/>
              <a:defRPr b="0" i="0" sz="600" u="none" cap="none" strike="noStrike">
                <a:solidFill>
                  <a:schemeClr val="lt1"/>
                </a:solidFill>
                <a:latin typeface="Arial"/>
                <a:ea typeface="Arial"/>
                <a:cs typeface="Arial"/>
                <a:sym typeface="Arial"/>
              </a:defRPr>
            </a:lvl6pPr>
            <a:lvl7pPr indent="0" lvl="6" marL="0" rtl="0" algn="l">
              <a:spcBef>
                <a:spcPts val="0"/>
              </a:spcBef>
              <a:buNone/>
              <a:defRPr b="0" i="0" sz="600" u="none" cap="none" strike="noStrike">
                <a:solidFill>
                  <a:schemeClr val="lt1"/>
                </a:solidFill>
                <a:latin typeface="Arial"/>
                <a:ea typeface="Arial"/>
                <a:cs typeface="Arial"/>
                <a:sym typeface="Arial"/>
              </a:defRPr>
            </a:lvl7pPr>
            <a:lvl8pPr indent="0" lvl="7" marL="0" rtl="0" algn="l">
              <a:spcBef>
                <a:spcPts val="0"/>
              </a:spcBef>
              <a:buNone/>
              <a:defRPr b="0" i="0" sz="600" u="none" cap="none" strike="noStrike">
                <a:solidFill>
                  <a:schemeClr val="lt1"/>
                </a:solidFill>
                <a:latin typeface="Arial"/>
                <a:ea typeface="Arial"/>
                <a:cs typeface="Arial"/>
                <a:sym typeface="Arial"/>
              </a:defRPr>
            </a:lvl8pPr>
            <a:lvl9pPr indent="0" lvl="8" marL="0" rtl="0" algn="l">
              <a:spcBef>
                <a:spcPts val="0"/>
              </a:spcBef>
              <a:buNone/>
              <a:defRPr b="0" i="0" sz="6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3093" name="Google Shape;3093;p327"/>
          <p:cNvPicPr preferRelativeResize="0"/>
          <p:nvPr/>
        </p:nvPicPr>
        <p:blipFill rotWithShape="1">
          <a:blip r:embed="rId3">
            <a:alphaModFix/>
          </a:blip>
          <a:srcRect b="0" l="0" r="0" t="0"/>
          <a:stretch/>
        </p:blipFill>
        <p:spPr>
          <a:xfrm>
            <a:off x="0" y="0"/>
            <a:ext cx="126873" cy="5143500"/>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1">
  <p:cSld name="TITLE_8_2_5_1_3">
    <p:spTree>
      <p:nvGrpSpPr>
        <p:cNvPr id="3094" name="Shape 3094"/>
        <p:cNvGrpSpPr/>
        <p:nvPr/>
      </p:nvGrpSpPr>
      <p:grpSpPr>
        <a:xfrm>
          <a:off x="0" y="0"/>
          <a:ext cx="0" cy="0"/>
          <a:chOff x="0" y="0"/>
          <a:chExt cx="0" cy="0"/>
        </a:xfrm>
      </p:grpSpPr>
      <p:sp>
        <p:nvSpPr>
          <p:cNvPr id="3095" name="Google Shape;3095;p328"/>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3096" name="Google Shape;3096;p328"/>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097" name="Google Shape;3097;p328"/>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098" name="Google Shape;3098;p328"/>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3099" name="Google Shape;3099;p328"/>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3100" name="Google Shape;3100;p3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101" name="Google Shape;3101;p3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39" name="Shape 339"/>
        <p:cNvGrpSpPr/>
        <p:nvPr/>
      </p:nvGrpSpPr>
      <p:grpSpPr>
        <a:xfrm>
          <a:off x="0" y="0"/>
          <a:ext cx="0" cy="0"/>
          <a:chOff x="0" y="0"/>
          <a:chExt cx="0" cy="0"/>
        </a:xfrm>
      </p:grpSpPr>
      <p:sp>
        <p:nvSpPr>
          <p:cNvPr id="340" name="Google Shape;340;p3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41" name="Google Shape;341;p34"/>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2" name="Google Shape;342;p34"/>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34"/>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4" name="Google Shape;344;p34"/>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5" name="Google Shape;345;p34"/>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6" name="Google Shape;346;p34"/>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7" name="Google Shape;347;p34"/>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8" name="Google Shape;348;p34"/>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9" name="Google Shape;349;p3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0" name="Google Shape;350;p3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1" name="Google Shape;351;p3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2" name="Google Shape;352;p3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3" name="Google Shape;353;p3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4" name="Google Shape;354;p3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5" name="Google Shape;355;p3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6" name="Google Shape;356;p3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357" name="Google Shape;357;p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58" name="Google Shape;358;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359" name="Shape 359"/>
        <p:cNvGrpSpPr/>
        <p:nvPr/>
      </p:nvGrpSpPr>
      <p:grpSpPr>
        <a:xfrm>
          <a:off x="0" y="0"/>
          <a:ext cx="0" cy="0"/>
          <a:chOff x="0" y="0"/>
          <a:chExt cx="0" cy="0"/>
        </a:xfrm>
      </p:grpSpPr>
      <p:sp>
        <p:nvSpPr>
          <p:cNvPr id="360" name="Google Shape;360;p3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61" name="Google Shape;361;p3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62" name="Google Shape;362;p3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63" name="Google Shape;363;p3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64" name="Google Shape;364;p3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65" name="Google Shape;365;p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66" name="Google Shape;366;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367" name="Shape 367"/>
        <p:cNvGrpSpPr/>
        <p:nvPr/>
      </p:nvGrpSpPr>
      <p:grpSpPr>
        <a:xfrm>
          <a:off x="0" y="0"/>
          <a:ext cx="0" cy="0"/>
          <a:chOff x="0" y="0"/>
          <a:chExt cx="0" cy="0"/>
        </a:xfrm>
      </p:grpSpPr>
      <p:sp>
        <p:nvSpPr>
          <p:cNvPr id="368" name="Google Shape;368;p3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69" name="Google Shape;369;p3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370" name="Google Shape;370;p3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71" name="Google Shape;371;p36"/>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2" name="Google Shape;372;p36"/>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73" name="Google Shape;373;p36"/>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4" name="Google Shape;374;p36"/>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75" name="Google Shape;375;p36"/>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6" name="Google Shape;376;p36"/>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377" name="Google Shape;377;p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78" name="Google Shape;378;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379" name="Shape 379"/>
        <p:cNvGrpSpPr/>
        <p:nvPr/>
      </p:nvGrpSpPr>
      <p:grpSpPr>
        <a:xfrm>
          <a:off x="0" y="0"/>
          <a:ext cx="0" cy="0"/>
          <a:chOff x="0" y="0"/>
          <a:chExt cx="0" cy="0"/>
        </a:xfrm>
      </p:grpSpPr>
      <p:sp>
        <p:nvSpPr>
          <p:cNvPr id="380" name="Google Shape;380;p37"/>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81" name="Google Shape;381;p3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82" name="Google Shape;382;p3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3" name="Google Shape;383;p37"/>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4" name="Google Shape;384;p37"/>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5" name="Google Shape;385;p37"/>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6" name="Google Shape;386;p37"/>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7" name="Google Shape;387;p37"/>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8" name="Google Shape;388;p37"/>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9" name="Google Shape;389;p37"/>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90" name="Google Shape;390;p37"/>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391" name="Google Shape;391;p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92" name="Google Shape;39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393" name="Shape 393"/>
        <p:cNvGrpSpPr/>
        <p:nvPr/>
      </p:nvGrpSpPr>
      <p:grpSpPr>
        <a:xfrm>
          <a:off x="0" y="0"/>
          <a:ext cx="0" cy="0"/>
          <a:chOff x="0" y="0"/>
          <a:chExt cx="0" cy="0"/>
        </a:xfrm>
      </p:grpSpPr>
      <p:sp>
        <p:nvSpPr>
          <p:cNvPr id="394" name="Google Shape;394;p38"/>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95" name="Google Shape;395;p3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396" name="Google Shape;396;p3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397" name="Google Shape;397;p3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398" name="Google Shape;398;p3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99" name="Google Shape;3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400" name="Shape 400"/>
        <p:cNvGrpSpPr/>
        <p:nvPr/>
      </p:nvGrpSpPr>
      <p:grpSpPr>
        <a:xfrm>
          <a:off x="0" y="0"/>
          <a:ext cx="0" cy="0"/>
          <a:chOff x="0" y="0"/>
          <a:chExt cx="0" cy="0"/>
        </a:xfrm>
      </p:grpSpPr>
      <p:pic>
        <p:nvPicPr>
          <p:cNvPr id="401" name="Google Shape;401;p3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402" name="Google Shape;402;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03" name="Shape 403"/>
        <p:cNvGrpSpPr/>
        <p:nvPr/>
      </p:nvGrpSpPr>
      <p:grpSpPr>
        <a:xfrm>
          <a:off x="0" y="0"/>
          <a:ext cx="0" cy="0"/>
          <a:chOff x="0" y="0"/>
          <a:chExt cx="0" cy="0"/>
        </a:xfrm>
      </p:grpSpPr>
      <p:pic>
        <p:nvPicPr>
          <p:cNvPr id="404" name="Google Shape;404;p4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405" name="Google Shape;405;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21" name="Google Shape;21;p5"/>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22" name="Google Shape;22;p5"/>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23" name="Google Shape;23;p5"/>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06" name="Shape 406"/>
        <p:cNvGrpSpPr/>
        <p:nvPr/>
      </p:nvGrpSpPr>
      <p:grpSpPr>
        <a:xfrm>
          <a:off x="0" y="0"/>
          <a:ext cx="0" cy="0"/>
          <a:chOff x="0" y="0"/>
          <a:chExt cx="0" cy="0"/>
        </a:xfrm>
      </p:grpSpPr>
      <p:sp>
        <p:nvSpPr>
          <p:cNvPr id="407" name="Google Shape;407;p4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08" name="Google Shape;408;p4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09" name="Google Shape;409;p4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410" name="Google Shape;410;p4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11" name="Google Shape;411;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12" name="Shape 412"/>
        <p:cNvGrpSpPr/>
        <p:nvPr/>
      </p:nvGrpSpPr>
      <p:grpSpPr>
        <a:xfrm>
          <a:off x="0" y="0"/>
          <a:ext cx="0" cy="0"/>
          <a:chOff x="0" y="0"/>
          <a:chExt cx="0" cy="0"/>
        </a:xfrm>
      </p:grpSpPr>
      <p:sp>
        <p:nvSpPr>
          <p:cNvPr id="413" name="Google Shape;413;p42"/>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2"/>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16" name="Google Shape;416;p42"/>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417" name="Google Shape;417;p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18" name="Google Shape;418;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19" name="Shape 419"/>
        <p:cNvGrpSpPr/>
        <p:nvPr/>
      </p:nvGrpSpPr>
      <p:grpSpPr>
        <a:xfrm>
          <a:off x="0" y="0"/>
          <a:ext cx="0" cy="0"/>
          <a:chOff x="0" y="0"/>
          <a:chExt cx="0" cy="0"/>
        </a:xfrm>
      </p:grpSpPr>
      <p:sp>
        <p:nvSpPr>
          <p:cNvPr id="420" name="Google Shape;420;p4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21" name="Google Shape;421;p4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22" name="Google Shape;422;p43"/>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23" name="Google Shape;423;p4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24" name="Google Shape;424;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425" name="Shape 425"/>
        <p:cNvGrpSpPr/>
        <p:nvPr/>
      </p:nvGrpSpPr>
      <p:grpSpPr>
        <a:xfrm>
          <a:off x="0" y="0"/>
          <a:ext cx="0" cy="0"/>
          <a:chOff x="0" y="0"/>
          <a:chExt cx="0" cy="0"/>
        </a:xfrm>
      </p:grpSpPr>
      <p:sp>
        <p:nvSpPr>
          <p:cNvPr id="426" name="Google Shape;426;p44"/>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7" name="Google Shape;427;p44"/>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8" name="Google Shape;428;p44"/>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9" name="Google Shape;429;p44"/>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0" name="Google Shape;430;p44"/>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1" name="Google Shape;431;p44"/>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2" name="Google Shape;432;p44"/>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3" name="Google Shape;433;p44"/>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4" name="Google Shape;434;p44"/>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5" name="Google Shape;435;p44"/>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6" name="Google Shape;436;p44"/>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7" name="Google Shape;437;p44"/>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8" name="Google Shape;438;p44"/>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439" name="Google Shape;439;p44"/>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440" name="Google Shape;440;p44"/>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1" name="Google Shape;441;p44"/>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2" name="Google Shape;442;p44"/>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3" name="Google Shape;443;p44"/>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4" name="Google Shape;444;p44"/>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5" name="Google Shape;445;p44"/>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6" name="Google Shape;446;p44"/>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7" name="Google Shape;447;p44"/>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8" name="Google Shape;448;p44"/>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9" name="Google Shape;449;p44"/>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0" name="Google Shape;450;p44"/>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1" name="Google Shape;451;p44"/>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2" name="Google Shape;452;p44"/>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453" name="Google Shape;453;p4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54" name="Google Shape;454;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55" name="Shape 455"/>
        <p:cNvGrpSpPr/>
        <p:nvPr/>
      </p:nvGrpSpPr>
      <p:grpSpPr>
        <a:xfrm>
          <a:off x="0" y="0"/>
          <a:ext cx="0" cy="0"/>
          <a:chOff x="0" y="0"/>
          <a:chExt cx="0" cy="0"/>
        </a:xfrm>
      </p:grpSpPr>
      <p:sp>
        <p:nvSpPr>
          <p:cNvPr id="456" name="Google Shape;456;p45"/>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7" name="Google Shape;457;p45"/>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8" name="Google Shape;458;p45"/>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9" name="Google Shape;459;p4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60" name="Google Shape;460;p4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61" name="Google Shape;461;p45"/>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2" name="Google Shape;462;p45"/>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63" name="Google Shape;463;p45"/>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4" name="Google Shape;464;p45"/>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65" name="Google Shape;465;p45"/>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6" name="Google Shape;466;p45"/>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467" name="Google Shape;467;p4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68" name="Google Shape;468;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469" name="Shape 469"/>
        <p:cNvGrpSpPr/>
        <p:nvPr/>
      </p:nvGrpSpPr>
      <p:grpSpPr>
        <a:xfrm>
          <a:off x="0" y="0"/>
          <a:ext cx="0" cy="0"/>
          <a:chOff x="0" y="0"/>
          <a:chExt cx="0" cy="0"/>
        </a:xfrm>
      </p:grpSpPr>
      <p:sp>
        <p:nvSpPr>
          <p:cNvPr id="470" name="Google Shape;470;p4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71" name="Google Shape;471;p4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72" name="Google Shape;472;p46"/>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3" name="Google Shape;473;p46"/>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4" name="Google Shape;474;p46"/>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5" name="Google Shape;475;p46"/>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6" name="Google Shape;476;p46"/>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77" name="Google Shape;477;p46"/>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78" name="Google Shape;478;p46"/>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79" name="Google Shape;479;p46"/>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80" name="Google Shape;480;p46"/>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81" name="Google Shape;481;p46"/>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82" name="Google Shape;482;p46"/>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83" name="Google Shape;483;p46"/>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484" name="Google Shape;484;p4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85" name="Google Shape;485;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486" name="Shape 486"/>
        <p:cNvGrpSpPr/>
        <p:nvPr/>
      </p:nvGrpSpPr>
      <p:grpSpPr>
        <a:xfrm>
          <a:off x="0" y="0"/>
          <a:ext cx="0" cy="0"/>
          <a:chOff x="0" y="0"/>
          <a:chExt cx="0" cy="0"/>
        </a:xfrm>
      </p:grpSpPr>
      <p:sp>
        <p:nvSpPr>
          <p:cNvPr id="487" name="Google Shape;487;p4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88" name="Google Shape;488;p4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89" name="Google Shape;489;p47"/>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4" name="Google Shape;494;p47"/>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5" name="Google Shape;495;p47"/>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6" name="Google Shape;496;p47"/>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7" name="Google Shape;497;p47"/>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8" name="Google Shape;498;p47"/>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9" name="Google Shape;499;p47"/>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00" name="Google Shape;500;p47"/>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501" name="Google Shape;501;p4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02" name="Google Shape;50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03" name="Shape 503"/>
        <p:cNvGrpSpPr/>
        <p:nvPr/>
      </p:nvGrpSpPr>
      <p:grpSpPr>
        <a:xfrm>
          <a:off x="0" y="0"/>
          <a:ext cx="0" cy="0"/>
          <a:chOff x="0" y="0"/>
          <a:chExt cx="0" cy="0"/>
        </a:xfrm>
      </p:grpSpPr>
      <p:sp>
        <p:nvSpPr>
          <p:cNvPr id="504" name="Google Shape;504;p4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505" name="Google Shape;505;p4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506" name="Google Shape;506;p48"/>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507" name="Google Shape;507;p48"/>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508" name="Google Shape;508;p48"/>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09" name="Google Shape;509;p48"/>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510" name="Google Shape;510;p48"/>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11" name="Google Shape;511;p48"/>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512" name="Google Shape;512;p4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13" name="Google Shape;51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514" name="Shape 514"/>
        <p:cNvGrpSpPr/>
        <p:nvPr/>
      </p:nvGrpSpPr>
      <p:grpSpPr>
        <a:xfrm>
          <a:off x="0" y="0"/>
          <a:ext cx="0" cy="0"/>
          <a:chOff x="0" y="0"/>
          <a:chExt cx="0" cy="0"/>
        </a:xfrm>
      </p:grpSpPr>
      <p:pic>
        <p:nvPicPr>
          <p:cNvPr id="515" name="Google Shape;515;p49"/>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516" name="Shape 516"/>
        <p:cNvGrpSpPr/>
        <p:nvPr/>
      </p:nvGrpSpPr>
      <p:grpSpPr>
        <a:xfrm>
          <a:off x="0" y="0"/>
          <a:ext cx="0" cy="0"/>
          <a:chOff x="0" y="0"/>
          <a:chExt cx="0" cy="0"/>
        </a:xfrm>
      </p:grpSpPr>
      <p:sp>
        <p:nvSpPr>
          <p:cNvPr id="517" name="Google Shape;517;p50"/>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8" name="Google Shape;518;p50"/>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519" name="Google Shape;519;p50"/>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520" name="Google Shape;520;p50"/>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521" name="Google Shape;521;p50"/>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24" name="Shape 24"/>
        <p:cNvGrpSpPr/>
        <p:nvPr/>
      </p:nvGrpSpPr>
      <p:grpSpPr>
        <a:xfrm>
          <a:off x="0" y="0"/>
          <a:ext cx="0" cy="0"/>
          <a:chOff x="0" y="0"/>
          <a:chExt cx="0" cy="0"/>
        </a:xfrm>
      </p:grpSpPr>
      <p:pic>
        <p:nvPicPr>
          <p:cNvPr id="25" name="Google Shape;25;p6"/>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26" name="Google Shape;26;p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7" name="Google Shape;27;p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28" name="Google Shape;28;p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522" name="Shape 522"/>
        <p:cNvGrpSpPr/>
        <p:nvPr/>
      </p:nvGrpSpPr>
      <p:grpSpPr>
        <a:xfrm>
          <a:off x="0" y="0"/>
          <a:ext cx="0" cy="0"/>
          <a:chOff x="0" y="0"/>
          <a:chExt cx="0" cy="0"/>
        </a:xfrm>
      </p:grpSpPr>
      <p:pic>
        <p:nvPicPr>
          <p:cNvPr id="523" name="Google Shape;523;p51"/>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524" name="Google Shape;524;p5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25" name="Google Shape;52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51"/>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527" name="Shape 527"/>
        <p:cNvGrpSpPr/>
        <p:nvPr/>
      </p:nvGrpSpPr>
      <p:grpSpPr>
        <a:xfrm>
          <a:off x="0" y="0"/>
          <a:ext cx="0" cy="0"/>
          <a:chOff x="0" y="0"/>
          <a:chExt cx="0" cy="0"/>
        </a:xfrm>
      </p:grpSpPr>
      <p:pic>
        <p:nvPicPr>
          <p:cNvPr id="528" name="Google Shape;528;p5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529" name="Google Shape;529;p52"/>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535" name="Google Shape;535;p52"/>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536" name="Google Shape;536;p52"/>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537" name="Google Shape;537;p52"/>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538" name="Google Shape;538;p52"/>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539" name="Google Shape;539;p52"/>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540" name="Google Shape;540;p52"/>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541" name="Google Shape;541;p52"/>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542" name="Google Shape;542;p52"/>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543" name="Google Shape;543;p52"/>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544" name="Google Shape;544;p52"/>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545" name="Google Shape;545;p5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46" name="Google Shape;546;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547" name="Shape 547"/>
        <p:cNvGrpSpPr/>
        <p:nvPr/>
      </p:nvGrpSpPr>
      <p:grpSpPr>
        <a:xfrm>
          <a:off x="0" y="0"/>
          <a:ext cx="0" cy="0"/>
          <a:chOff x="0" y="0"/>
          <a:chExt cx="0" cy="0"/>
        </a:xfrm>
      </p:grpSpPr>
      <p:pic>
        <p:nvPicPr>
          <p:cNvPr id="548" name="Google Shape;548;p53"/>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549" name="Google Shape;549;p53"/>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52" name="Google Shape;552;p53"/>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53" name="Google Shape;553;p53"/>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55" name="Google Shape;555;p53"/>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56" name="Google Shape;556;p53"/>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3"/>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58" name="Google Shape;558;p53"/>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59" name="Google Shape;559;p53"/>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60" name="Google Shape;560;p53"/>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61" name="Google Shape;561;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562" name="Shape 562"/>
        <p:cNvGrpSpPr/>
        <p:nvPr/>
      </p:nvGrpSpPr>
      <p:grpSpPr>
        <a:xfrm>
          <a:off x="0" y="0"/>
          <a:ext cx="0" cy="0"/>
          <a:chOff x="0" y="0"/>
          <a:chExt cx="0" cy="0"/>
        </a:xfrm>
      </p:grpSpPr>
      <p:pic>
        <p:nvPicPr>
          <p:cNvPr id="563" name="Google Shape;563;p54"/>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564" name="Google Shape;564;p54"/>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54"/>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566" name="Shape 566"/>
        <p:cNvGrpSpPr/>
        <p:nvPr/>
      </p:nvGrpSpPr>
      <p:grpSpPr>
        <a:xfrm>
          <a:off x="0" y="0"/>
          <a:ext cx="0" cy="0"/>
          <a:chOff x="0" y="0"/>
          <a:chExt cx="0" cy="0"/>
        </a:xfrm>
      </p:grpSpPr>
      <p:pic>
        <p:nvPicPr>
          <p:cNvPr id="567" name="Google Shape;567;p55"/>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568" name="Google Shape;568;p55"/>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569" name="Google Shape;569;p5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570" name="Google Shape;570;p5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571" name="Shape 571"/>
        <p:cNvGrpSpPr/>
        <p:nvPr/>
      </p:nvGrpSpPr>
      <p:grpSpPr>
        <a:xfrm>
          <a:off x="0" y="0"/>
          <a:ext cx="0" cy="0"/>
          <a:chOff x="0" y="0"/>
          <a:chExt cx="0" cy="0"/>
        </a:xfrm>
      </p:grpSpPr>
      <p:pic>
        <p:nvPicPr>
          <p:cNvPr id="572" name="Google Shape;572;p56"/>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573" name="Google Shape;573;p5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574" name="Google Shape;574;p56"/>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575" name="Google Shape;575;p56"/>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76" name="Shape 576"/>
        <p:cNvGrpSpPr/>
        <p:nvPr/>
      </p:nvGrpSpPr>
      <p:grpSpPr>
        <a:xfrm>
          <a:off x="0" y="0"/>
          <a:ext cx="0" cy="0"/>
          <a:chOff x="0" y="0"/>
          <a:chExt cx="0" cy="0"/>
        </a:xfrm>
      </p:grpSpPr>
      <p:pic>
        <p:nvPicPr>
          <p:cNvPr id="577" name="Google Shape;577;p57"/>
          <p:cNvPicPr preferRelativeResize="0"/>
          <p:nvPr/>
        </p:nvPicPr>
        <p:blipFill>
          <a:blip r:embed="rId2">
            <a:alphaModFix/>
          </a:blip>
          <a:stretch>
            <a:fillRect/>
          </a:stretch>
        </p:blipFill>
        <p:spPr>
          <a:xfrm>
            <a:off x="0" y="0"/>
            <a:ext cx="9144003" cy="5143501"/>
          </a:xfrm>
          <a:prstGeom prst="rect">
            <a:avLst/>
          </a:prstGeom>
          <a:noFill/>
          <a:ln>
            <a:noFill/>
          </a:ln>
        </p:spPr>
      </p:pic>
      <p:sp>
        <p:nvSpPr>
          <p:cNvPr id="578" name="Google Shape;578;p57"/>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579" name="Google Shape;579;p57"/>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580" name="Google Shape;580;p57"/>
          <p:cNvSpPr/>
          <p:nvPr>
            <p:ph idx="2" type="pic"/>
          </p:nvPr>
        </p:nvSpPr>
        <p:spPr>
          <a:xfrm>
            <a:off x="1409375" y="3510750"/>
            <a:ext cx="941400" cy="941400"/>
          </a:xfrm>
          <a:prstGeom prst="rect">
            <a:avLst/>
          </a:prstGeom>
          <a:noFill/>
          <a:ln>
            <a:noFill/>
          </a:ln>
        </p:spPr>
      </p:sp>
      <p:sp>
        <p:nvSpPr>
          <p:cNvPr id="581" name="Google Shape;581;p57"/>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582" name="Shape 582"/>
        <p:cNvGrpSpPr/>
        <p:nvPr/>
      </p:nvGrpSpPr>
      <p:grpSpPr>
        <a:xfrm>
          <a:off x="0" y="0"/>
          <a:ext cx="0" cy="0"/>
          <a:chOff x="0" y="0"/>
          <a:chExt cx="0" cy="0"/>
        </a:xfrm>
      </p:grpSpPr>
      <p:sp>
        <p:nvSpPr>
          <p:cNvPr id="583" name="Google Shape;583;p58"/>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584" name="Google Shape;584;p58"/>
          <p:cNvSpPr/>
          <p:nvPr>
            <p:ph idx="2" type="pic"/>
          </p:nvPr>
        </p:nvSpPr>
        <p:spPr>
          <a:xfrm>
            <a:off x="600009" y="572653"/>
            <a:ext cx="2470200" cy="2470200"/>
          </a:xfrm>
          <a:prstGeom prst="rect">
            <a:avLst/>
          </a:prstGeom>
          <a:noFill/>
          <a:ln>
            <a:noFill/>
          </a:ln>
        </p:spPr>
      </p:sp>
      <p:sp>
        <p:nvSpPr>
          <p:cNvPr id="585" name="Google Shape;585;p5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586" name="Google Shape;586;p58"/>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587" name="Google Shape;587;p58"/>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588" name="Google Shape;588;p5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589" name="Google Shape;589;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90" name="Shape 590"/>
        <p:cNvGrpSpPr/>
        <p:nvPr/>
      </p:nvGrpSpPr>
      <p:grpSpPr>
        <a:xfrm>
          <a:off x="0" y="0"/>
          <a:ext cx="0" cy="0"/>
          <a:chOff x="0" y="0"/>
          <a:chExt cx="0" cy="0"/>
        </a:xfrm>
      </p:grpSpPr>
      <p:sp>
        <p:nvSpPr>
          <p:cNvPr id="591" name="Google Shape;591;p5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92" name="Google Shape;592;p5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93" name="Shape 593"/>
        <p:cNvGrpSpPr/>
        <p:nvPr/>
      </p:nvGrpSpPr>
      <p:grpSpPr>
        <a:xfrm>
          <a:off x="0" y="0"/>
          <a:ext cx="0" cy="0"/>
          <a:chOff x="0" y="0"/>
          <a:chExt cx="0" cy="0"/>
        </a:xfrm>
      </p:grpSpPr>
      <p:sp>
        <p:nvSpPr>
          <p:cNvPr id="594" name="Google Shape;594;p60"/>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95" name="Google Shape;595;p60"/>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31" name="Google Shape;31;p7"/>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32" name="Google Shape;32;p7"/>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33" name="Google Shape;33;p7"/>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96" name="Shape 596"/>
        <p:cNvGrpSpPr/>
        <p:nvPr/>
      </p:nvGrpSpPr>
      <p:grpSpPr>
        <a:xfrm>
          <a:off x="0" y="0"/>
          <a:ext cx="0" cy="0"/>
          <a:chOff x="0" y="0"/>
          <a:chExt cx="0" cy="0"/>
        </a:xfrm>
      </p:grpSpPr>
      <p:sp>
        <p:nvSpPr>
          <p:cNvPr id="597" name="Google Shape;597;p61"/>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598" name="Google Shape;598;p61"/>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599" name="Google Shape;599;p6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00" name="Google Shape;600;p6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601" name="Shape 601"/>
        <p:cNvGrpSpPr/>
        <p:nvPr/>
      </p:nvGrpSpPr>
      <p:grpSpPr>
        <a:xfrm>
          <a:off x="0" y="0"/>
          <a:ext cx="0" cy="0"/>
          <a:chOff x="0" y="0"/>
          <a:chExt cx="0" cy="0"/>
        </a:xfrm>
      </p:grpSpPr>
      <p:sp>
        <p:nvSpPr>
          <p:cNvPr id="602" name="Google Shape;602;p62"/>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62"/>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604" name="Google Shape;604;p62"/>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605" name="Google Shape;605;p6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06" name="Google Shape;606;p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607" name="Shape 607"/>
        <p:cNvGrpSpPr/>
        <p:nvPr/>
      </p:nvGrpSpPr>
      <p:grpSpPr>
        <a:xfrm>
          <a:off x="0" y="0"/>
          <a:ext cx="0" cy="0"/>
          <a:chOff x="0" y="0"/>
          <a:chExt cx="0" cy="0"/>
        </a:xfrm>
      </p:grpSpPr>
      <p:sp>
        <p:nvSpPr>
          <p:cNvPr id="608" name="Google Shape;608;p63"/>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09" name="Google Shape;609;p63"/>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610" name="Google Shape;610;p63"/>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11" name="Google Shape;611;p63"/>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612" name="Google Shape;612;p6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13" name="Google Shape;613;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614" name="Shape 614"/>
        <p:cNvGrpSpPr/>
        <p:nvPr/>
      </p:nvGrpSpPr>
      <p:grpSpPr>
        <a:xfrm>
          <a:off x="0" y="0"/>
          <a:ext cx="0" cy="0"/>
          <a:chOff x="0" y="0"/>
          <a:chExt cx="0" cy="0"/>
        </a:xfrm>
      </p:grpSpPr>
      <p:sp>
        <p:nvSpPr>
          <p:cNvPr id="615" name="Google Shape;615;p64"/>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16" name="Google Shape;616;p64"/>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617" name="Google Shape;617;p64"/>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18" name="Google Shape;618;p64"/>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619" name="Google Shape;619;p64"/>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20" name="Google Shape;620;p64"/>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621" name="Google Shape;621;p6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22" name="Google Shape;622;p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623" name="Shape 623"/>
        <p:cNvGrpSpPr/>
        <p:nvPr/>
      </p:nvGrpSpPr>
      <p:grpSpPr>
        <a:xfrm>
          <a:off x="0" y="0"/>
          <a:ext cx="0" cy="0"/>
          <a:chOff x="0" y="0"/>
          <a:chExt cx="0" cy="0"/>
        </a:xfrm>
      </p:grpSpPr>
      <p:sp>
        <p:nvSpPr>
          <p:cNvPr id="624" name="Google Shape;624;p65"/>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5" name="Google Shape;625;p65"/>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26" name="Google Shape;626;p65"/>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627" name="Google Shape;627;p65"/>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28" name="Google Shape;628;p65"/>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629" name="Google Shape;629;p65"/>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30" name="Google Shape;630;p65"/>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631" name="Google Shape;631;p6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32" name="Google Shape;632;p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33" name="Shape 633"/>
        <p:cNvGrpSpPr/>
        <p:nvPr/>
      </p:nvGrpSpPr>
      <p:grpSpPr>
        <a:xfrm>
          <a:off x="0" y="0"/>
          <a:ext cx="0" cy="0"/>
          <a:chOff x="0" y="0"/>
          <a:chExt cx="0" cy="0"/>
        </a:xfrm>
      </p:grpSpPr>
      <p:sp>
        <p:nvSpPr>
          <p:cNvPr id="634" name="Google Shape;634;p66"/>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35" name="Google Shape;635;p66"/>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36" name="Google Shape;636;p66"/>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37" name="Google Shape;637;p66"/>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38" name="Google Shape;638;p66"/>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39" name="Google Shape;639;p66"/>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40" name="Google Shape;640;p66"/>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41" name="Google Shape;641;p66"/>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642" name="Google Shape;642;p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43" name="Google Shape;643;p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644" name="Shape 644"/>
        <p:cNvGrpSpPr/>
        <p:nvPr/>
      </p:nvGrpSpPr>
      <p:grpSpPr>
        <a:xfrm>
          <a:off x="0" y="0"/>
          <a:ext cx="0" cy="0"/>
          <a:chOff x="0" y="0"/>
          <a:chExt cx="0" cy="0"/>
        </a:xfrm>
      </p:grpSpPr>
      <p:sp>
        <p:nvSpPr>
          <p:cNvPr id="645" name="Google Shape;645;p67"/>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46" name="Google Shape;646;p67"/>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47" name="Google Shape;647;p67"/>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48" name="Google Shape;648;p67"/>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49" name="Google Shape;649;p67"/>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0" name="Google Shape;650;p67"/>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51" name="Google Shape;651;p67"/>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2" name="Google Shape;652;p67"/>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653" name="Google Shape;653;p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54" name="Google Shape;654;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55" name="Shape 655"/>
        <p:cNvGrpSpPr/>
        <p:nvPr/>
      </p:nvGrpSpPr>
      <p:grpSpPr>
        <a:xfrm>
          <a:off x="0" y="0"/>
          <a:ext cx="0" cy="0"/>
          <a:chOff x="0" y="0"/>
          <a:chExt cx="0" cy="0"/>
        </a:xfrm>
      </p:grpSpPr>
      <p:sp>
        <p:nvSpPr>
          <p:cNvPr id="656" name="Google Shape;656;p68"/>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57" name="Google Shape;657;p68"/>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658" name="Google Shape;658;p68"/>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59" name="Google Shape;659;p68"/>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60" name="Google Shape;660;p68"/>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61" name="Google Shape;661;p68"/>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62" name="Google Shape;662;p68"/>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63" name="Google Shape;663;p68"/>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64" name="Google Shape;664;p68"/>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65" name="Google Shape;665;p68"/>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66" name="Google Shape;666;p68"/>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67" name="Google Shape;667;p68"/>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68" name="Google Shape;668;p68"/>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69" name="Google Shape;669;p68"/>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70" name="Google Shape;670;p68"/>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1" name="Google Shape;671;p68"/>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2" name="Google Shape;672;p68"/>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3" name="Google Shape;673;p68"/>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4" name="Google Shape;674;p68"/>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5" name="Google Shape;675;p68"/>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6" name="Google Shape;676;p68"/>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77" name="Google Shape;677;p68"/>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78" name="Google Shape;678;p68"/>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79" name="Google Shape;679;p68"/>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0" name="Google Shape;680;p68"/>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681" name="Google Shape;681;p6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82" name="Google Shape;682;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683" name="Shape 683"/>
        <p:cNvGrpSpPr/>
        <p:nvPr/>
      </p:nvGrpSpPr>
      <p:grpSpPr>
        <a:xfrm>
          <a:off x="0" y="0"/>
          <a:ext cx="0" cy="0"/>
          <a:chOff x="0" y="0"/>
          <a:chExt cx="0" cy="0"/>
        </a:xfrm>
      </p:grpSpPr>
      <p:sp>
        <p:nvSpPr>
          <p:cNvPr id="684" name="Google Shape;684;p69"/>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685" name="Google Shape;685;p69"/>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686" name="Google Shape;686;p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87" name="Google Shape;687;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8" name="Shape 688"/>
        <p:cNvGrpSpPr/>
        <p:nvPr/>
      </p:nvGrpSpPr>
      <p:grpSpPr>
        <a:xfrm>
          <a:off x="0" y="0"/>
          <a:ext cx="0" cy="0"/>
          <a:chOff x="0" y="0"/>
          <a:chExt cx="0" cy="0"/>
        </a:xfrm>
      </p:grpSpPr>
      <p:sp>
        <p:nvSpPr>
          <p:cNvPr id="689" name="Google Shape;689;p70"/>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690" name="Google Shape;690;p70"/>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691" name="Google Shape;691;p70"/>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692" name="Google Shape;692;p70"/>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693" name="Google Shape;693;p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94" name="Google Shape;694;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36" name="Google Shape;36;p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37" name="Google Shape;37;p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38" name="Google Shape;38;p8"/>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39" name="Google Shape;39;p8"/>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40" name="Google Shape;40;p8"/>
          <p:cNvSpPr/>
          <p:nvPr>
            <p:ph idx="4" type="pic"/>
          </p:nvPr>
        </p:nvSpPr>
        <p:spPr>
          <a:xfrm>
            <a:off x="6070828" y="722615"/>
            <a:ext cx="876000" cy="876000"/>
          </a:xfrm>
          <a:prstGeom prst="roundRect">
            <a:avLst>
              <a:gd fmla="val 6361" name="adj"/>
            </a:avLst>
          </a:prstGeom>
          <a:noFill/>
          <a:ln>
            <a:noFill/>
          </a:ln>
        </p:spPr>
      </p:sp>
      <p:sp>
        <p:nvSpPr>
          <p:cNvPr id="41" name="Google Shape;41;p8"/>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42" name="Google Shape;42;p8"/>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43" name="Google Shape;43;p8"/>
          <p:cNvSpPr/>
          <p:nvPr>
            <p:ph idx="7" type="pic"/>
          </p:nvPr>
        </p:nvSpPr>
        <p:spPr>
          <a:xfrm>
            <a:off x="6070828" y="2818940"/>
            <a:ext cx="876000" cy="876000"/>
          </a:xfrm>
          <a:prstGeom prst="roundRect">
            <a:avLst>
              <a:gd fmla="val 6361" name="adj"/>
            </a:avLst>
          </a:prstGeom>
          <a:noFill/>
          <a:ln>
            <a:noFill/>
          </a:ln>
        </p:spPr>
      </p:sp>
      <p:sp>
        <p:nvSpPr>
          <p:cNvPr id="44" name="Google Shape;44;p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695" name="Shape 695"/>
        <p:cNvGrpSpPr/>
        <p:nvPr/>
      </p:nvGrpSpPr>
      <p:grpSpPr>
        <a:xfrm>
          <a:off x="0" y="0"/>
          <a:ext cx="0" cy="0"/>
          <a:chOff x="0" y="0"/>
          <a:chExt cx="0" cy="0"/>
        </a:xfrm>
      </p:grpSpPr>
      <p:sp>
        <p:nvSpPr>
          <p:cNvPr id="696" name="Google Shape;696;p71"/>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697" name="Google Shape;697;p71"/>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698" name="Google Shape;698;p71"/>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699" name="Google Shape;699;p71"/>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700" name="Google Shape;700;p71"/>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701" name="Google Shape;701;p71"/>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702" name="Google Shape;702;p71"/>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3" name="Google Shape;703;p71"/>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04" name="Google Shape;704;p71"/>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705" name="Google Shape;705;p71"/>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706" name="Google Shape;706;p71"/>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707" name="Google Shape;707;p71"/>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708" name="Google Shape;708;p71"/>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709" name="Google Shape;709;p71"/>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710" name="Google Shape;710;p71"/>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711" name="Google Shape;711;p71"/>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712" name="Google Shape;712;p71"/>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13" name="Google Shape;713;p71"/>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14" name="Google Shape;714;p71"/>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15" name="Google Shape;715;p71"/>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716" name="Shape 716"/>
        <p:cNvGrpSpPr/>
        <p:nvPr/>
      </p:nvGrpSpPr>
      <p:grpSpPr>
        <a:xfrm>
          <a:off x="0" y="0"/>
          <a:ext cx="0" cy="0"/>
          <a:chOff x="0" y="0"/>
          <a:chExt cx="0" cy="0"/>
        </a:xfrm>
      </p:grpSpPr>
      <p:sp>
        <p:nvSpPr>
          <p:cNvPr id="717" name="Google Shape;717;p72"/>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718" name="Google Shape;718;p72"/>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719" name="Google Shape;719;p72"/>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720" name="Google Shape;720;p72"/>
          <p:cNvSpPr/>
          <p:nvPr>
            <p:ph idx="3" type="pic"/>
          </p:nvPr>
        </p:nvSpPr>
        <p:spPr>
          <a:xfrm>
            <a:off x="0" y="0"/>
            <a:ext cx="4572000" cy="2571900"/>
          </a:xfrm>
          <a:prstGeom prst="rect">
            <a:avLst/>
          </a:prstGeom>
          <a:noFill/>
          <a:ln>
            <a:noFill/>
          </a:ln>
        </p:spPr>
      </p:sp>
      <p:pic>
        <p:nvPicPr>
          <p:cNvPr id="721" name="Google Shape;721;p7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722" name="Google Shape;722;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723" name="Shape 723"/>
        <p:cNvGrpSpPr/>
        <p:nvPr/>
      </p:nvGrpSpPr>
      <p:grpSpPr>
        <a:xfrm>
          <a:off x="0" y="0"/>
          <a:ext cx="0" cy="0"/>
          <a:chOff x="0" y="0"/>
          <a:chExt cx="0" cy="0"/>
        </a:xfrm>
      </p:grpSpPr>
      <p:sp>
        <p:nvSpPr>
          <p:cNvPr id="724" name="Google Shape;724;p73"/>
          <p:cNvSpPr/>
          <p:nvPr>
            <p:ph idx="2" type="pic"/>
          </p:nvPr>
        </p:nvSpPr>
        <p:spPr>
          <a:xfrm>
            <a:off x="0" y="0"/>
            <a:ext cx="3511200" cy="4607100"/>
          </a:xfrm>
          <a:prstGeom prst="rect">
            <a:avLst/>
          </a:prstGeom>
          <a:noFill/>
          <a:ln>
            <a:noFill/>
          </a:ln>
        </p:spPr>
      </p:sp>
      <p:pic>
        <p:nvPicPr>
          <p:cNvPr id="725" name="Google Shape;725;p7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26" name="Google Shape;726;p73"/>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727" name="Shape 727"/>
        <p:cNvGrpSpPr/>
        <p:nvPr/>
      </p:nvGrpSpPr>
      <p:grpSpPr>
        <a:xfrm>
          <a:off x="0" y="0"/>
          <a:ext cx="0" cy="0"/>
          <a:chOff x="0" y="0"/>
          <a:chExt cx="0" cy="0"/>
        </a:xfrm>
      </p:grpSpPr>
      <p:sp>
        <p:nvSpPr>
          <p:cNvPr id="728" name="Google Shape;728;p74"/>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74"/>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74"/>
          <p:cNvSpPr/>
          <p:nvPr>
            <p:ph idx="2" type="pic"/>
          </p:nvPr>
        </p:nvSpPr>
        <p:spPr>
          <a:xfrm>
            <a:off x="-26250" y="628350"/>
            <a:ext cx="2890800" cy="4515300"/>
          </a:xfrm>
          <a:prstGeom prst="rect">
            <a:avLst/>
          </a:prstGeom>
          <a:noFill/>
          <a:ln>
            <a:noFill/>
          </a:ln>
        </p:spPr>
      </p:sp>
      <p:sp>
        <p:nvSpPr>
          <p:cNvPr id="731" name="Google Shape;731;p74"/>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74"/>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733" name="Google Shape;733;p74"/>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734" name="Google Shape;734;p74"/>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735" name="Google Shape;735;p74"/>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736" name="Shape 736"/>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1">
  <p:cSld name="CUSTOM_5_2_2">
    <p:bg>
      <p:bgPr>
        <a:solidFill>
          <a:schemeClr val="accent2"/>
        </a:solidFill>
      </p:bgPr>
    </p:bg>
    <p:spTree>
      <p:nvGrpSpPr>
        <p:cNvPr id="737" name="Shape 737"/>
        <p:cNvGrpSpPr/>
        <p:nvPr/>
      </p:nvGrpSpPr>
      <p:grpSpPr>
        <a:xfrm>
          <a:off x="0" y="0"/>
          <a:ext cx="0" cy="0"/>
          <a:chOff x="0" y="0"/>
          <a:chExt cx="0" cy="0"/>
        </a:xfrm>
      </p:grpSpPr>
      <p:sp>
        <p:nvSpPr>
          <p:cNvPr id="738" name="Google Shape;738;p7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39" name="Google Shape;739;p76"/>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40" name="Google Shape;740;p76"/>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1" name="Google Shape;741;p76"/>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42" name="Google Shape;742;p76"/>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3">
  <p:cSld name="CUSTOM_5_6">
    <p:bg>
      <p:bgPr>
        <a:solidFill>
          <a:schemeClr val="accent2"/>
        </a:solidFill>
      </p:bgPr>
    </p:bg>
    <p:spTree>
      <p:nvGrpSpPr>
        <p:cNvPr id="743" name="Shape 743"/>
        <p:cNvGrpSpPr/>
        <p:nvPr/>
      </p:nvGrpSpPr>
      <p:grpSpPr>
        <a:xfrm>
          <a:off x="0" y="0"/>
          <a:ext cx="0" cy="0"/>
          <a:chOff x="0" y="0"/>
          <a:chExt cx="0" cy="0"/>
        </a:xfrm>
      </p:grpSpPr>
      <p:sp>
        <p:nvSpPr>
          <p:cNvPr id="744" name="Google Shape;744;p7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5" name="Google Shape;745;p7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46" name="Google Shape;746;p7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47" name="Google Shape;747;p7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748" name="Shape 748"/>
        <p:cNvGrpSpPr/>
        <p:nvPr/>
      </p:nvGrpSpPr>
      <p:grpSpPr>
        <a:xfrm>
          <a:off x="0" y="0"/>
          <a:ext cx="0" cy="0"/>
          <a:chOff x="0" y="0"/>
          <a:chExt cx="0" cy="0"/>
        </a:xfrm>
      </p:grpSpPr>
      <p:sp>
        <p:nvSpPr>
          <p:cNvPr id="749" name="Google Shape;749;p7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50" name="Google Shape;750;p7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751" name="Google Shape;751;p78"/>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752" name="Google Shape;752;p7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53" name="Google Shape;753;p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754" name="Google Shape;754;p78"/>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755" name="Google Shape;755;p78"/>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756" name="Shape 756"/>
        <p:cNvGrpSpPr/>
        <p:nvPr/>
      </p:nvGrpSpPr>
      <p:grpSpPr>
        <a:xfrm>
          <a:off x="0" y="0"/>
          <a:ext cx="0" cy="0"/>
          <a:chOff x="0" y="0"/>
          <a:chExt cx="0" cy="0"/>
        </a:xfrm>
      </p:grpSpPr>
      <p:sp>
        <p:nvSpPr>
          <p:cNvPr id="757" name="Google Shape;757;p7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758" name="Google Shape;758;p79"/>
          <p:cNvSpPr txBox="1"/>
          <p:nvPr>
            <p:ph idx="1" type="body"/>
          </p:nvPr>
        </p:nvSpPr>
        <p:spPr>
          <a:xfrm>
            <a:off x="628650" y="1369219"/>
            <a:ext cx="7886700" cy="3263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700"/>
            </a:lvl1pPr>
            <a:lvl2pPr indent="-317500" lvl="1" marL="914400" rtl="0" algn="l">
              <a:lnSpc>
                <a:spcPct val="90000"/>
              </a:lnSpc>
              <a:spcBef>
                <a:spcPts val="400"/>
              </a:spcBef>
              <a:spcAft>
                <a:spcPts val="0"/>
              </a:spcAft>
              <a:buClr>
                <a:schemeClr val="dk1"/>
              </a:buClr>
              <a:buSzPts val="1400"/>
              <a:buChar char="○"/>
              <a:defRPr sz="700"/>
            </a:lvl2pPr>
            <a:lvl3pPr indent="-317500" lvl="2" marL="1371600" rtl="0" algn="l">
              <a:lnSpc>
                <a:spcPct val="90000"/>
              </a:lnSpc>
              <a:spcBef>
                <a:spcPts val="400"/>
              </a:spcBef>
              <a:spcAft>
                <a:spcPts val="0"/>
              </a:spcAft>
              <a:buClr>
                <a:schemeClr val="dk1"/>
              </a:buClr>
              <a:buSzPts val="1400"/>
              <a:buChar char="■"/>
              <a:defRPr sz="700"/>
            </a:lvl3pPr>
            <a:lvl4pPr indent="-317500" lvl="3" marL="1828800" rtl="0" algn="l">
              <a:lnSpc>
                <a:spcPct val="90000"/>
              </a:lnSpc>
              <a:spcBef>
                <a:spcPts val="400"/>
              </a:spcBef>
              <a:spcAft>
                <a:spcPts val="0"/>
              </a:spcAft>
              <a:buClr>
                <a:schemeClr val="dk1"/>
              </a:buClr>
              <a:buSzPts val="1400"/>
              <a:buChar char="●"/>
              <a:defRPr sz="700"/>
            </a:lvl4pPr>
            <a:lvl5pPr indent="-317500" lvl="4" marL="2286000" rtl="0" algn="l">
              <a:lnSpc>
                <a:spcPct val="90000"/>
              </a:lnSpc>
              <a:spcBef>
                <a:spcPts val="400"/>
              </a:spcBef>
              <a:spcAft>
                <a:spcPts val="0"/>
              </a:spcAft>
              <a:buClr>
                <a:schemeClr val="dk1"/>
              </a:buClr>
              <a:buSzPts val="1400"/>
              <a:buChar char="○"/>
              <a:defRPr sz="700"/>
            </a:lvl5pPr>
            <a:lvl6pPr indent="-317500" lvl="5" marL="2743200" rtl="0" algn="l">
              <a:lnSpc>
                <a:spcPct val="90000"/>
              </a:lnSpc>
              <a:spcBef>
                <a:spcPts val="400"/>
              </a:spcBef>
              <a:spcAft>
                <a:spcPts val="0"/>
              </a:spcAft>
              <a:buClr>
                <a:schemeClr val="dk1"/>
              </a:buClr>
              <a:buSzPts val="1400"/>
              <a:buChar char="■"/>
              <a:defRPr sz="700"/>
            </a:lvl6pPr>
            <a:lvl7pPr indent="-317500" lvl="6" marL="3200400" rtl="0" algn="l">
              <a:lnSpc>
                <a:spcPct val="90000"/>
              </a:lnSpc>
              <a:spcBef>
                <a:spcPts val="400"/>
              </a:spcBef>
              <a:spcAft>
                <a:spcPts val="0"/>
              </a:spcAft>
              <a:buClr>
                <a:schemeClr val="dk1"/>
              </a:buClr>
              <a:buSzPts val="1400"/>
              <a:buChar char="●"/>
              <a:defRPr sz="700"/>
            </a:lvl7pPr>
            <a:lvl8pPr indent="-317500" lvl="7" marL="3657600" rtl="0" algn="l">
              <a:lnSpc>
                <a:spcPct val="90000"/>
              </a:lnSpc>
              <a:spcBef>
                <a:spcPts val="400"/>
              </a:spcBef>
              <a:spcAft>
                <a:spcPts val="0"/>
              </a:spcAft>
              <a:buClr>
                <a:schemeClr val="dk1"/>
              </a:buClr>
              <a:buSzPts val="1400"/>
              <a:buChar char="○"/>
              <a:defRPr sz="700"/>
            </a:lvl8pPr>
            <a:lvl9pPr indent="-317500" lvl="8" marL="4114800" rtl="0" algn="l">
              <a:lnSpc>
                <a:spcPct val="90000"/>
              </a:lnSpc>
              <a:spcBef>
                <a:spcPts val="400"/>
              </a:spcBef>
              <a:spcAft>
                <a:spcPts val="0"/>
              </a:spcAft>
              <a:buClr>
                <a:schemeClr val="dk1"/>
              </a:buClr>
              <a:buSzPts val="1400"/>
              <a:buChar char="■"/>
              <a:defRPr sz="700"/>
            </a:lvl9pPr>
          </a:lstStyle>
          <a:p/>
        </p:txBody>
      </p:sp>
      <p:sp>
        <p:nvSpPr>
          <p:cNvPr id="759" name="Google Shape;759;p7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760" name="Google Shape;760;p7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761" name="Google Shape;761;p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700"/>
            </a:lvl1pPr>
            <a:lvl2pPr indent="0" lvl="1" marL="0" rtl="0" algn="r">
              <a:spcBef>
                <a:spcPts val="0"/>
              </a:spcBef>
              <a:buNone/>
              <a:defRPr sz="700"/>
            </a:lvl2pPr>
            <a:lvl3pPr indent="0" lvl="2" marL="0" rtl="0" algn="r">
              <a:spcBef>
                <a:spcPts val="0"/>
              </a:spcBef>
              <a:buNone/>
              <a:defRPr sz="700"/>
            </a:lvl3pPr>
            <a:lvl4pPr indent="0" lvl="3" marL="0" rtl="0" algn="r">
              <a:spcBef>
                <a:spcPts val="0"/>
              </a:spcBef>
              <a:buNone/>
              <a:defRPr sz="700"/>
            </a:lvl4pPr>
            <a:lvl5pPr indent="0" lvl="4" marL="0" rtl="0" algn="r">
              <a:spcBef>
                <a:spcPts val="0"/>
              </a:spcBef>
              <a:buNone/>
              <a:defRPr sz="700"/>
            </a:lvl5pPr>
            <a:lvl6pPr indent="0" lvl="5" marL="0" rtl="0" algn="r">
              <a:spcBef>
                <a:spcPts val="0"/>
              </a:spcBef>
              <a:buNone/>
              <a:defRPr sz="700"/>
            </a:lvl6pPr>
            <a:lvl7pPr indent="0" lvl="6" marL="0" rtl="0" algn="r">
              <a:spcBef>
                <a:spcPts val="0"/>
              </a:spcBef>
              <a:buNone/>
              <a:defRPr sz="700"/>
            </a:lvl7pPr>
            <a:lvl8pPr indent="0" lvl="7" marL="0" rtl="0" algn="r">
              <a:spcBef>
                <a:spcPts val="0"/>
              </a:spcBef>
              <a:buNone/>
              <a:defRPr sz="700"/>
            </a:lvl8pPr>
            <a:lvl9pPr indent="0" lvl="8" marL="0" rt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62" name="Shape 762"/>
        <p:cNvGrpSpPr/>
        <p:nvPr/>
      </p:nvGrpSpPr>
      <p:grpSpPr>
        <a:xfrm>
          <a:off x="0" y="0"/>
          <a:ext cx="0" cy="0"/>
          <a:chOff x="0" y="0"/>
          <a:chExt cx="0" cy="0"/>
        </a:xfrm>
      </p:grpSpPr>
      <p:sp>
        <p:nvSpPr>
          <p:cNvPr id="763" name="Google Shape;763;p8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764" name="Google Shape;764;p8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765" name="Google Shape;765;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45" name="Shape 45"/>
        <p:cNvGrpSpPr/>
        <p:nvPr/>
      </p:nvGrpSpPr>
      <p:grpSpPr>
        <a:xfrm>
          <a:off x="0" y="0"/>
          <a:ext cx="0" cy="0"/>
          <a:chOff x="0" y="0"/>
          <a:chExt cx="0" cy="0"/>
        </a:xfrm>
      </p:grpSpPr>
      <p:sp>
        <p:nvSpPr>
          <p:cNvPr id="46" name="Google Shape;46;p9"/>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47" name="Google Shape;47;p9"/>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48" name="Google Shape;48;p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49" name="Google Shape;49;p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50" name="Google Shape;50;p9"/>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1" name="Google Shape;51;p9"/>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2" name="Google Shape;52;p9"/>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53" name="Google Shape;53;p9"/>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4" name="Google Shape;54;p9"/>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5" name="Google Shape;55;p9"/>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6" name="Google Shape;56;p9"/>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57" name="Google Shape;57;p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8" name="Google Shape;58;p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p:cSld name="CUSTOM_5">
    <p:bg>
      <p:bgPr>
        <a:solidFill>
          <a:schemeClr val="accent2"/>
        </a:solidFill>
      </p:bgPr>
    </p:bg>
    <p:spTree>
      <p:nvGrpSpPr>
        <p:cNvPr id="767" name="Shape 767"/>
        <p:cNvGrpSpPr/>
        <p:nvPr/>
      </p:nvGrpSpPr>
      <p:grpSpPr>
        <a:xfrm>
          <a:off x="0" y="0"/>
          <a:ext cx="0" cy="0"/>
          <a:chOff x="0" y="0"/>
          <a:chExt cx="0" cy="0"/>
        </a:xfrm>
      </p:grpSpPr>
      <p:sp>
        <p:nvSpPr>
          <p:cNvPr id="768" name="Google Shape;768;p82"/>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9" name="Google Shape;769;p82"/>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70" name="Google Shape;770;p82"/>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71" name="Google Shape;771;p82"/>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Slide 2">
  <p:cSld name="CUSTOM_5_2">
    <p:bg>
      <p:bgPr>
        <a:solidFill>
          <a:schemeClr val="accent2"/>
        </a:solidFill>
      </p:bgPr>
    </p:bg>
    <p:spTree>
      <p:nvGrpSpPr>
        <p:cNvPr id="772" name="Shape 772"/>
        <p:cNvGrpSpPr/>
        <p:nvPr/>
      </p:nvGrpSpPr>
      <p:grpSpPr>
        <a:xfrm>
          <a:off x="0" y="0"/>
          <a:ext cx="0" cy="0"/>
          <a:chOff x="0" y="0"/>
          <a:chExt cx="0" cy="0"/>
        </a:xfrm>
      </p:grpSpPr>
      <p:sp>
        <p:nvSpPr>
          <p:cNvPr id="773" name="Google Shape;773;p83"/>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74" name="Google Shape;774;p83"/>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75" name="Google Shape;775;p83"/>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76" name="Google Shape;776;p83"/>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7" name="Google Shape;777;p83"/>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peaker Slide">
  <p:cSld name="CUSTOM_5_1">
    <p:bg>
      <p:bgPr>
        <a:solidFill>
          <a:schemeClr val="accent2"/>
        </a:solidFill>
      </p:bgPr>
    </p:bg>
    <p:spTree>
      <p:nvGrpSpPr>
        <p:cNvPr id="778" name="Shape 778"/>
        <p:cNvGrpSpPr/>
        <p:nvPr/>
      </p:nvGrpSpPr>
      <p:grpSpPr>
        <a:xfrm>
          <a:off x="0" y="0"/>
          <a:ext cx="0" cy="0"/>
          <a:chOff x="0" y="0"/>
          <a:chExt cx="0" cy="0"/>
        </a:xfrm>
      </p:grpSpPr>
      <p:sp>
        <p:nvSpPr>
          <p:cNvPr id="779" name="Google Shape;779;p84"/>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80" name="Google Shape;780;p84"/>
          <p:cNvSpPr/>
          <p:nvPr>
            <p:ph idx="2" type="pic"/>
          </p:nvPr>
        </p:nvSpPr>
        <p:spPr>
          <a:xfrm>
            <a:off x="323636" y="2570878"/>
            <a:ext cx="685800" cy="685800"/>
          </a:xfrm>
          <a:prstGeom prst="ellipse">
            <a:avLst/>
          </a:prstGeom>
          <a:noFill/>
          <a:ln>
            <a:noFill/>
          </a:ln>
        </p:spPr>
      </p:sp>
      <p:sp>
        <p:nvSpPr>
          <p:cNvPr id="781" name="Google Shape;781;p84"/>
          <p:cNvSpPr/>
          <p:nvPr>
            <p:ph idx="3" type="pic"/>
          </p:nvPr>
        </p:nvSpPr>
        <p:spPr>
          <a:xfrm>
            <a:off x="2104970" y="2570878"/>
            <a:ext cx="685800" cy="685800"/>
          </a:xfrm>
          <a:prstGeom prst="ellipse">
            <a:avLst/>
          </a:prstGeom>
          <a:noFill/>
          <a:ln>
            <a:noFill/>
          </a:ln>
        </p:spPr>
      </p:sp>
      <p:sp>
        <p:nvSpPr>
          <p:cNvPr id="782" name="Google Shape;782;p84"/>
          <p:cNvSpPr/>
          <p:nvPr>
            <p:ph idx="4" type="pic"/>
          </p:nvPr>
        </p:nvSpPr>
        <p:spPr>
          <a:xfrm>
            <a:off x="3886303" y="2570878"/>
            <a:ext cx="685800" cy="685800"/>
          </a:xfrm>
          <a:prstGeom prst="ellipse">
            <a:avLst/>
          </a:prstGeom>
          <a:noFill/>
          <a:ln>
            <a:noFill/>
          </a:ln>
        </p:spPr>
      </p:sp>
      <p:sp>
        <p:nvSpPr>
          <p:cNvPr id="783" name="Google Shape;783;p84"/>
          <p:cNvSpPr/>
          <p:nvPr>
            <p:ph idx="5" type="pic"/>
          </p:nvPr>
        </p:nvSpPr>
        <p:spPr>
          <a:xfrm>
            <a:off x="5667636" y="2570878"/>
            <a:ext cx="685800" cy="685800"/>
          </a:xfrm>
          <a:prstGeom prst="ellipse">
            <a:avLst/>
          </a:prstGeom>
          <a:noFill/>
          <a:ln>
            <a:noFill/>
          </a:ln>
        </p:spPr>
      </p:sp>
      <p:pic>
        <p:nvPicPr>
          <p:cNvPr id="784" name="Google Shape;784;p84"/>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785" name="Google Shape;785;p84"/>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786" name="Google Shape;786;p84"/>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87" name="Google Shape;787;p84"/>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88" name="Google Shape;788;p84"/>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89" name="Google Shape;789;p84"/>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90" name="Google Shape;790;p84"/>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91" name="Google Shape;791;p84"/>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792" name="Google Shape;792;p84"/>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793" name="Google Shape;793;p84"/>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peaker Slide 2">
  <p:cSld name="CUSTOM_5_1_1">
    <p:bg>
      <p:bgPr>
        <a:solidFill>
          <a:schemeClr val="lt1"/>
        </a:solidFill>
      </p:bgPr>
    </p:bg>
    <p:spTree>
      <p:nvGrpSpPr>
        <p:cNvPr id="794" name="Shape 794"/>
        <p:cNvGrpSpPr/>
        <p:nvPr/>
      </p:nvGrpSpPr>
      <p:grpSpPr>
        <a:xfrm>
          <a:off x="0" y="0"/>
          <a:ext cx="0" cy="0"/>
          <a:chOff x="0" y="0"/>
          <a:chExt cx="0" cy="0"/>
        </a:xfrm>
      </p:grpSpPr>
      <p:sp>
        <p:nvSpPr>
          <p:cNvPr id="795" name="Google Shape;795;p85"/>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796" name="Google Shape;796;p85"/>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797" name="Google Shape;797;p85"/>
          <p:cNvSpPr/>
          <p:nvPr>
            <p:ph idx="2" type="pic"/>
          </p:nvPr>
        </p:nvSpPr>
        <p:spPr>
          <a:xfrm>
            <a:off x="323636" y="2170828"/>
            <a:ext cx="925800" cy="925800"/>
          </a:xfrm>
          <a:prstGeom prst="ellipse">
            <a:avLst/>
          </a:prstGeom>
          <a:noFill/>
          <a:ln>
            <a:noFill/>
          </a:ln>
        </p:spPr>
      </p:sp>
      <p:sp>
        <p:nvSpPr>
          <p:cNvPr id="798" name="Google Shape;798;p85"/>
          <p:cNvSpPr/>
          <p:nvPr>
            <p:ph idx="3" type="pic"/>
          </p:nvPr>
        </p:nvSpPr>
        <p:spPr>
          <a:xfrm>
            <a:off x="2447822" y="2170828"/>
            <a:ext cx="925800" cy="925800"/>
          </a:xfrm>
          <a:prstGeom prst="ellipse">
            <a:avLst/>
          </a:prstGeom>
          <a:noFill/>
          <a:ln>
            <a:noFill/>
          </a:ln>
        </p:spPr>
      </p:sp>
      <p:sp>
        <p:nvSpPr>
          <p:cNvPr id="799" name="Google Shape;799;p85"/>
          <p:cNvSpPr/>
          <p:nvPr>
            <p:ph idx="4" type="pic"/>
          </p:nvPr>
        </p:nvSpPr>
        <p:spPr>
          <a:xfrm>
            <a:off x="4572008" y="2170828"/>
            <a:ext cx="925800" cy="925800"/>
          </a:xfrm>
          <a:prstGeom prst="ellipse">
            <a:avLst/>
          </a:prstGeom>
          <a:noFill/>
          <a:ln>
            <a:noFill/>
          </a:ln>
        </p:spPr>
      </p:sp>
      <p:sp>
        <p:nvSpPr>
          <p:cNvPr id="800" name="Google Shape;800;p85"/>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01" name="Google Shape;801;p85"/>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02" name="Google Shape;802;p85"/>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3" name="Google Shape;803;p85"/>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04" name="Google Shape;804;p85"/>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05" name="Google Shape;805;p85"/>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06" name="Google Shape;806;p85"/>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807" name="Google Shape;807;p85"/>
          <p:cNvSpPr/>
          <p:nvPr>
            <p:ph idx="14" type="pic"/>
          </p:nvPr>
        </p:nvSpPr>
        <p:spPr>
          <a:xfrm>
            <a:off x="6696192" y="2170828"/>
            <a:ext cx="925800" cy="925800"/>
          </a:xfrm>
          <a:prstGeom prst="ellipse">
            <a:avLst/>
          </a:prstGeom>
          <a:noFill/>
          <a:ln>
            <a:noFill/>
          </a:ln>
        </p:spPr>
      </p:sp>
      <p:sp>
        <p:nvSpPr>
          <p:cNvPr id="808" name="Google Shape;808;p85"/>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09" name="Google Shape;809;p85"/>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10" name="Google Shape;810;p85"/>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11" name="Google Shape;811;p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peaker Slide 3">
  <p:cSld name="CUSTOM_5_1_1_2">
    <p:bg>
      <p:bgPr>
        <a:solidFill>
          <a:schemeClr val="lt1"/>
        </a:solidFill>
      </p:bgPr>
    </p:bg>
    <p:spTree>
      <p:nvGrpSpPr>
        <p:cNvPr id="812" name="Shape 812"/>
        <p:cNvGrpSpPr/>
        <p:nvPr/>
      </p:nvGrpSpPr>
      <p:grpSpPr>
        <a:xfrm>
          <a:off x="0" y="0"/>
          <a:ext cx="0" cy="0"/>
          <a:chOff x="0" y="0"/>
          <a:chExt cx="0" cy="0"/>
        </a:xfrm>
      </p:grpSpPr>
      <p:sp>
        <p:nvSpPr>
          <p:cNvPr id="813" name="Google Shape;813;p86"/>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14" name="Google Shape;814;p86"/>
          <p:cNvSpPr/>
          <p:nvPr>
            <p:ph idx="2" type="pic"/>
          </p:nvPr>
        </p:nvSpPr>
        <p:spPr>
          <a:xfrm>
            <a:off x="323636" y="1755197"/>
            <a:ext cx="925800" cy="925800"/>
          </a:xfrm>
          <a:prstGeom prst="ellipse">
            <a:avLst/>
          </a:prstGeom>
          <a:noFill/>
          <a:ln>
            <a:noFill/>
          </a:ln>
        </p:spPr>
      </p:sp>
      <p:sp>
        <p:nvSpPr>
          <p:cNvPr id="815" name="Google Shape;815;p86"/>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16" name="Google Shape;816;p8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17" name="Google Shape;817;p8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18" name="Google Shape;818;p86"/>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819" name="Google Shape;819;p86"/>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20" name="Google Shape;820;p86"/>
          <p:cNvSpPr/>
          <p:nvPr>
            <p:ph idx="6" type="pic"/>
          </p:nvPr>
        </p:nvSpPr>
        <p:spPr>
          <a:xfrm>
            <a:off x="323636" y="3128963"/>
            <a:ext cx="925800" cy="925800"/>
          </a:xfrm>
          <a:prstGeom prst="ellipse">
            <a:avLst/>
          </a:prstGeom>
          <a:noFill/>
          <a:ln>
            <a:noFill/>
          </a:ln>
        </p:spPr>
      </p:sp>
      <p:sp>
        <p:nvSpPr>
          <p:cNvPr id="821" name="Google Shape;821;p86"/>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2" name="Google Shape;822;p86"/>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23" name="Google Shape;823;p86"/>
          <p:cNvSpPr/>
          <p:nvPr>
            <p:ph idx="9" type="pic"/>
          </p:nvPr>
        </p:nvSpPr>
        <p:spPr>
          <a:xfrm>
            <a:off x="4571995" y="1755197"/>
            <a:ext cx="925800" cy="925800"/>
          </a:xfrm>
          <a:prstGeom prst="ellipse">
            <a:avLst/>
          </a:prstGeom>
          <a:noFill/>
          <a:ln>
            <a:noFill/>
          </a:ln>
        </p:spPr>
      </p:sp>
      <p:sp>
        <p:nvSpPr>
          <p:cNvPr id="824" name="Google Shape;824;p86"/>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5" name="Google Shape;825;p86"/>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26" name="Google Shape;826;p86"/>
          <p:cNvSpPr/>
          <p:nvPr>
            <p:ph idx="15" type="pic"/>
          </p:nvPr>
        </p:nvSpPr>
        <p:spPr>
          <a:xfrm>
            <a:off x="4571995" y="3128963"/>
            <a:ext cx="925800" cy="925800"/>
          </a:xfrm>
          <a:prstGeom prst="ellipse">
            <a:avLst/>
          </a:prstGeom>
          <a:noFill/>
          <a:ln>
            <a:noFill/>
          </a:ln>
        </p:spPr>
      </p:sp>
      <p:sp>
        <p:nvSpPr>
          <p:cNvPr id="827" name="Google Shape;827;p86"/>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28" name="Google Shape;828;p8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29" name="Google Shape;829;p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peaker Slide 4">
  <p:cSld name="CUSTOM_5_1_1_2_1">
    <p:bg>
      <p:bgPr>
        <a:solidFill>
          <a:schemeClr val="lt1"/>
        </a:solidFill>
      </p:bgPr>
    </p:bg>
    <p:spTree>
      <p:nvGrpSpPr>
        <p:cNvPr id="830" name="Shape 830"/>
        <p:cNvGrpSpPr/>
        <p:nvPr/>
      </p:nvGrpSpPr>
      <p:grpSpPr>
        <a:xfrm>
          <a:off x="0" y="0"/>
          <a:ext cx="0" cy="0"/>
          <a:chOff x="0" y="0"/>
          <a:chExt cx="0" cy="0"/>
        </a:xfrm>
      </p:grpSpPr>
      <p:sp>
        <p:nvSpPr>
          <p:cNvPr id="831" name="Google Shape;831;p87"/>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32" name="Google Shape;832;p87"/>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33" name="Google Shape;833;p87"/>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34" name="Google Shape;834;p87"/>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35" name="Google Shape;835;p87"/>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36" name="Google Shape;836;p87"/>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37" name="Google Shape;837;p87"/>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38" name="Google Shape;838;p87"/>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39" name="Google Shape;839;p87"/>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40" name="Google Shape;840;p87"/>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41" name="Google Shape;841;p87"/>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42" name="Google Shape;842;p8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43" name="Google Shape;843;p87"/>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44" name="Google Shape;844;p87"/>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45" name="Google Shape;845;p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46" name="Google Shape;846;p87"/>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47" name="Google Shape;847;p87"/>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48" name="Google Shape;848;p87"/>
          <p:cNvSpPr/>
          <p:nvPr>
            <p:ph idx="17" type="pic"/>
          </p:nvPr>
        </p:nvSpPr>
        <p:spPr>
          <a:xfrm>
            <a:off x="323636" y="1755197"/>
            <a:ext cx="925800" cy="925800"/>
          </a:xfrm>
          <a:prstGeom prst="ellipse">
            <a:avLst/>
          </a:prstGeom>
          <a:noFill/>
          <a:ln>
            <a:noFill/>
          </a:ln>
        </p:spPr>
      </p:sp>
      <p:sp>
        <p:nvSpPr>
          <p:cNvPr id="849" name="Google Shape;849;p87"/>
          <p:cNvSpPr/>
          <p:nvPr>
            <p:ph idx="18" type="pic"/>
          </p:nvPr>
        </p:nvSpPr>
        <p:spPr>
          <a:xfrm>
            <a:off x="323636" y="3127659"/>
            <a:ext cx="925800" cy="925800"/>
          </a:xfrm>
          <a:prstGeom prst="ellipse">
            <a:avLst/>
          </a:prstGeom>
          <a:noFill/>
          <a:ln>
            <a:noFill/>
          </a:ln>
        </p:spPr>
      </p:sp>
      <p:sp>
        <p:nvSpPr>
          <p:cNvPr id="850" name="Google Shape;850;p87"/>
          <p:cNvSpPr/>
          <p:nvPr>
            <p:ph idx="19" type="pic"/>
          </p:nvPr>
        </p:nvSpPr>
        <p:spPr>
          <a:xfrm>
            <a:off x="3223889" y="1755197"/>
            <a:ext cx="925800" cy="925800"/>
          </a:xfrm>
          <a:prstGeom prst="ellipse">
            <a:avLst/>
          </a:prstGeom>
          <a:noFill/>
          <a:ln>
            <a:noFill/>
          </a:ln>
        </p:spPr>
      </p:sp>
      <p:sp>
        <p:nvSpPr>
          <p:cNvPr id="851" name="Google Shape;851;p87"/>
          <p:cNvSpPr/>
          <p:nvPr>
            <p:ph idx="20" type="pic"/>
          </p:nvPr>
        </p:nvSpPr>
        <p:spPr>
          <a:xfrm>
            <a:off x="3223889" y="3127659"/>
            <a:ext cx="925800" cy="925800"/>
          </a:xfrm>
          <a:prstGeom prst="ellipse">
            <a:avLst/>
          </a:prstGeom>
          <a:noFill/>
          <a:ln>
            <a:noFill/>
          </a:ln>
        </p:spPr>
      </p:sp>
      <p:sp>
        <p:nvSpPr>
          <p:cNvPr id="852" name="Google Shape;852;p87"/>
          <p:cNvSpPr/>
          <p:nvPr>
            <p:ph idx="21" type="pic"/>
          </p:nvPr>
        </p:nvSpPr>
        <p:spPr>
          <a:xfrm>
            <a:off x="6124142" y="1755197"/>
            <a:ext cx="925800" cy="925800"/>
          </a:xfrm>
          <a:prstGeom prst="ellipse">
            <a:avLst/>
          </a:prstGeom>
          <a:noFill/>
          <a:ln>
            <a:noFill/>
          </a:ln>
        </p:spPr>
      </p:sp>
      <p:sp>
        <p:nvSpPr>
          <p:cNvPr id="853" name="Google Shape;853;p87"/>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Light">
  <p:cSld name="CUSTOM_6">
    <p:bg>
      <p:bgPr>
        <a:solidFill>
          <a:srgbClr val="F5F5F5"/>
        </a:solidFill>
      </p:bgPr>
    </p:bg>
    <p:spTree>
      <p:nvGrpSpPr>
        <p:cNvPr id="854" name="Shape 854"/>
        <p:cNvGrpSpPr/>
        <p:nvPr/>
      </p:nvGrpSpPr>
      <p:grpSpPr>
        <a:xfrm>
          <a:off x="0" y="0"/>
          <a:ext cx="0" cy="0"/>
          <a:chOff x="0" y="0"/>
          <a:chExt cx="0" cy="0"/>
        </a:xfrm>
      </p:grpSpPr>
      <p:pic>
        <p:nvPicPr>
          <p:cNvPr id="855" name="Google Shape;855;p8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56" name="Google Shape;856;p88"/>
          <p:cNvSpPr txBox="1"/>
          <p:nvPr>
            <p:ph type="title"/>
          </p:nvPr>
        </p:nvSpPr>
        <p:spPr>
          <a:xfrm>
            <a:off x="329153" y="998494"/>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857" name="Google Shape;857;p88"/>
          <p:cNvSpPr txBox="1"/>
          <p:nvPr>
            <p:ph idx="1" type="body"/>
          </p:nvPr>
        </p:nvSpPr>
        <p:spPr>
          <a:xfrm>
            <a:off x="329153" y="2597006"/>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sp>
        <p:nvSpPr>
          <p:cNvPr id="858" name="Google Shape;858;p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Simple Dark">
  <p:cSld name="CUSTOM_6_1">
    <p:bg>
      <p:bgPr>
        <a:solidFill>
          <a:schemeClr val="accent2"/>
        </a:solidFill>
      </p:bgPr>
    </p:bg>
    <p:spTree>
      <p:nvGrpSpPr>
        <p:cNvPr id="859" name="Shape 859"/>
        <p:cNvGrpSpPr/>
        <p:nvPr/>
      </p:nvGrpSpPr>
      <p:grpSpPr>
        <a:xfrm>
          <a:off x="0" y="0"/>
          <a:ext cx="0" cy="0"/>
          <a:chOff x="0" y="0"/>
          <a:chExt cx="0" cy="0"/>
        </a:xfrm>
      </p:grpSpPr>
      <p:sp>
        <p:nvSpPr>
          <p:cNvPr id="860" name="Google Shape;860;p89"/>
          <p:cNvSpPr txBox="1"/>
          <p:nvPr/>
        </p:nvSpPr>
        <p:spPr>
          <a:xfrm>
            <a:off x="570875"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861" name="Google Shape;861;p89"/>
          <p:cNvSpPr txBox="1"/>
          <p:nvPr>
            <p:ph type="title"/>
          </p:nvPr>
        </p:nvSpPr>
        <p:spPr>
          <a:xfrm>
            <a:off x="329153" y="342900"/>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spcBef>
                <a:spcPts val="0"/>
              </a:spcBef>
              <a:spcAft>
                <a:spcPts val="0"/>
              </a:spcAft>
              <a:buClr>
                <a:schemeClr val="lt1"/>
              </a:buClr>
              <a:buSzPts val="500"/>
              <a:buNone/>
              <a:defRPr sz="500">
                <a:solidFill>
                  <a:schemeClr val="lt1"/>
                </a:solidFill>
              </a:defRPr>
            </a:lvl2pPr>
            <a:lvl3pPr lvl="2" rtl="0">
              <a:spcBef>
                <a:spcPts val="0"/>
              </a:spcBef>
              <a:spcAft>
                <a:spcPts val="0"/>
              </a:spcAft>
              <a:buClr>
                <a:schemeClr val="lt1"/>
              </a:buClr>
              <a:buSzPts val="500"/>
              <a:buNone/>
              <a:defRPr sz="500">
                <a:solidFill>
                  <a:schemeClr val="lt1"/>
                </a:solidFill>
              </a:defRPr>
            </a:lvl3pPr>
            <a:lvl4pPr lvl="3" rtl="0">
              <a:spcBef>
                <a:spcPts val="0"/>
              </a:spcBef>
              <a:spcAft>
                <a:spcPts val="0"/>
              </a:spcAft>
              <a:buClr>
                <a:schemeClr val="lt1"/>
              </a:buClr>
              <a:buSzPts val="500"/>
              <a:buNone/>
              <a:defRPr sz="500">
                <a:solidFill>
                  <a:schemeClr val="lt1"/>
                </a:solidFill>
              </a:defRPr>
            </a:lvl4pPr>
            <a:lvl5pPr lvl="4" rtl="0">
              <a:spcBef>
                <a:spcPts val="0"/>
              </a:spcBef>
              <a:spcAft>
                <a:spcPts val="0"/>
              </a:spcAft>
              <a:buClr>
                <a:schemeClr val="lt1"/>
              </a:buClr>
              <a:buSzPts val="500"/>
              <a:buNone/>
              <a:defRPr sz="500">
                <a:solidFill>
                  <a:schemeClr val="lt1"/>
                </a:solidFill>
              </a:defRPr>
            </a:lvl5pPr>
            <a:lvl6pPr lvl="5" rtl="0">
              <a:spcBef>
                <a:spcPts val="0"/>
              </a:spcBef>
              <a:spcAft>
                <a:spcPts val="0"/>
              </a:spcAft>
              <a:buClr>
                <a:schemeClr val="lt1"/>
              </a:buClr>
              <a:buSzPts val="500"/>
              <a:buNone/>
              <a:defRPr sz="500">
                <a:solidFill>
                  <a:schemeClr val="lt1"/>
                </a:solidFill>
              </a:defRPr>
            </a:lvl6pPr>
            <a:lvl7pPr lvl="6" rtl="0">
              <a:spcBef>
                <a:spcPts val="0"/>
              </a:spcBef>
              <a:spcAft>
                <a:spcPts val="0"/>
              </a:spcAft>
              <a:buClr>
                <a:schemeClr val="lt1"/>
              </a:buClr>
              <a:buSzPts val="500"/>
              <a:buNone/>
              <a:defRPr sz="500">
                <a:solidFill>
                  <a:schemeClr val="lt1"/>
                </a:solidFill>
              </a:defRPr>
            </a:lvl7pPr>
            <a:lvl8pPr lvl="7" rtl="0">
              <a:spcBef>
                <a:spcPts val="0"/>
              </a:spcBef>
              <a:spcAft>
                <a:spcPts val="0"/>
              </a:spcAft>
              <a:buClr>
                <a:schemeClr val="lt1"/>
              </a:buClr>
              <a:buSzPts val="500"/>
              <a:buNone/>
              <a:defRPr sz="500">
                <a:solidFill>
                  <a:schemeClr val="lt1"/>
                </a:solidFill>
              </a:defRPr>
            </a:lvl8pPr>
            <a:lvl9pPr lvl="8" rtl="0">
              <a:spcBef>
                <a:spcPts val="0"/>
              </a:spcBef>
              <a:spcAft>
                <a:spcPts val="0"/>
              </a:spcAft>
              <a:buClr>
                <a:schemeClr val="lt1"/>
              </a:buClr>
              <a:buSzPts val="500"/>
              <a:buNone/>
              <a:defRPr sz="500">
                <a:solidFill>
                  <a:schemeClr val="lt1"/>
                </a:solidFill>
              </a:defRPr>
            </a:lvl9pPr>
          </a:lstStyle>
          <a:p/>
        </p:txBody>
      </p:sp>
      <p:sp>
        <p:nvSpPr>
          <p:cNvPr id="862" name="Google Shape;862;p89"/>
          <p:cNvSpPr txBox="1"/>
          <p:nvPr>
            <p:ph idx="1" type="body"/>
          </p:nvPr>
        </p:nvSpPr>
        <p:spPr>
          <a:xfrm>
            <a:off x="329153" y="25717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863" name="Google Shape;863;p8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64" name="Google Shape;864;p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Blue">
  <p:cSld name="CUSTOM_6_1_1">
    <p:bg>
      <p:bgPr>
        <a:solidFill>
          <a:schemeClr val="accent3"/>
        </a:solidFill>
      </p:bgPr>
    </p:bg>
    <p:spTree>
      <p:nvGrpSpPr>
        <p:cNvPr id="865" name="Shape 865"/>
        <p:cNvGrpSpPr/>
        <p:nvPr/>
      </p:nvGrpSpPr>
      <p:grpSpPr>
        <a:xfrm>
          <a:off x="0" y="0"/>
          <a:ext cx="0" cy="0"/>
          <a:chOff x="0" y="0"/>
          <a:chExt cx="0" cy="0"/>
        </a:xfrm>
      </p:grpSpPr>
      <p:sp>
        <p:nvSpPr>
          <p:cNvPr id="866" name="Google Shape;866;p90"/>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67" name="Google Shape;867;p90"/>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868" name="Google Shape;868;p90"/>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869" name="Google Shape;869;p90"/>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870" name="Google Shape;870;p9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71" name="Google Shape;871;p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872" name="Shape 872"/>
        <p:cNvGrpSpPr/>
        <p:nvPr/>
      </p:nvGrpSpPr>
      <p:grpSpPr>
        <a:xfrm>
          <a:off x="0" y="0"/>
          <a:ext cx="0" cy="0"/>
          <a:chOff x="0" y="0"/>
          <a:chExt cx="0" cy="0"/>
        </a:xfrm>
      </p:grpSpPr>
      <p:sp>
        <p:nvSpPr>
          <p:cNvPr id="873" name="Google Shape;873;p91"/>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874" name="Google Shape;874;p9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75" name="Google Shape;875;p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59" name="Shape 59"/>
        <p:cNvGrpSpPr/>
        <p:nvPr/>
      </p:nvGrpSpPr>
      <p:grpSpPr>
        <a:xfrm>
          <a:off x="0" y="0"/>
          <a:ext cx="0" cy="0"/>
          <a:chOff x="0" y="0"/>
          <a:chExt cx="0" cy="0"/>
        </a:xfrm>
      </p:grpSpPr>
      <p:sp>
        <p:nvSpPr>
          <p:cNvPr id="60" name="Google Shape;60;p10"/>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1" name="Google Shape;61;p1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62" name="Google Shape;62;p10"/>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63" name="Google Shape;63;p10"/>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64" name="Google Shape;64;p10"/>
          <p:cNvSpPr/>
          <p:nvPr>
            <p:ph idx="4" type="pic"/>
          </p:nvPr>
        </p:nvSpPr>
        <p:spPr>
          <a:xfrm>
            <a:off x="380763" y="2571738"/>
            <a:ext cx="724200" cy="724200"/>
          </a:xfrm>
          <a:prstGeom prst="roundRect">
            <a:avLst>
              <a:gd fmla="val 6361" name="adj"/>
            </a:avLst>
          </a:prstGeom>
          <a:noFill/>
          <a:ln>
            <a:noFill/>
          </a:ln>
        </p:spPr>
      </p:sp>
      <p:sp>
        <p:nvSpPr>
          <p:cNvPr id="65" name="Google Shape;65;p10"/>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6" name="Google Shape;66;p10"/>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67" name="Google Shape;67;p10"/>
          <p:cNvSpPr/>
          <p:nvPr>
            <p:ph idx="7" type="pic"/>
          </p:nvPr>
        </p:nvSpPr>
        <p:spPr>
          <a:xfrm>
            <a:off x="2104963" y="2571738"/>
            <a:ext cx="724200" cy="724200"/>
          </a:xfrm>
          <a:prstGeom prst="roundRect">
            <a:avLst>
              <a:gd fmla="val 6361" name="adj"/>
            </a:avLst>
          </a:prstGeom>
          <a:noFill/>
          <a:ln>
            <a:noFill/>
          </a:ln>
        </p:spPr>
      </p:sp>
      <p:sp>
        <p:nvSpPr>
          <p:cNvPr id="68" name="Google Shape;68;p10"/>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9" name="Google Shape;69;p10"/>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0" name="Google Shape;70;p10"/>
          <p:cNvSpPr/>
          <p:nvPr>
            <p:ph idx="13" type="pic"/>
          </p:nvPr>
        </p:nvSpPr>
        <p:spPr>
          <a:xfrm>
            <a:off x="3874163" y="2571738"/>
            <a:ext cx="724200" cy="724200"/>
          </a:xfrm>
          <a:prstGeom prst="roundRect">
            <a:avLst>
              <a:gd fmla="val 6361" name="adj"/>
            </a:avLst>
          </a:prstGeom>
          <a:noFill/>
          <a:ln>
            <a:noFill/>
          </a:ln>
        </p:spPr>
      </p:sp>
      <p:sp>
        <p:nvSpPr>
          <p:cNvPr id="71" name="Google Shape;71;p10"/>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2" name="Google Shape;72;p10"/>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3" name="Google Shape;73;p10"/>
          <p:cNvSpPr/>
          <p:nvPr>
            <p:ph idx="16" type="pic"/>
          </p:nvPr>
        </p:nvSpPr>
        <p:spPr>
          <a:xfrm>
            <a:off x="5643363" y="2571738"/>
            <a:ext cx="724200" cy="724200"/>
          </a:xfrm>
          <a:prstGeom prst="roundRect">
            <a:avLst>
              <a:gd fmla="val 6361" name="adj"/>
            </a:avLst>
          </a:prstGeom>
          <a:noFill/>
          <a:ln>
            <a:noFill/>
          </a:ln>
        </p:spPr>
      </p:sp>
      <p:sp>
        <p:nvSpPr>
          <p:cNvPr id="74" name="Google Shape;74;p10"/>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5" name="Google Shape;75;p10"/>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6" name="Google Shape;76;p10"/>
          <p:cNvSpPr/>
          <p:nvPr>
            <p:ph idx="19" type="pic"/>
          </p:nvPr>
        </p:nvSpPr>
        <p:spPr>
          <a:xfrm>
            <a:off x="7412563" y="2571738"/>
            <a:ext cx="724200" cy="724200"/>
          </a:xfrm>
          <a:prstGeom prst="roundRect">
            <a:avLst>
              <a:gd fmla="val 6361" name="adj"/>
            </a:avLst>
          </a:prstGeom>
          <a:noFill/>
          <a:ln>
            <a:noFill/>
          </a:ln>
        </p:spPr>
      </p:sp>
      <p:pic>
        <p:nvPicPr>
          <p:cNvPr id="77" name="Google Shape;77;p1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8" name="Google Shape;78;p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
    <p:spTree>
      <p:nvGrpSpPr>
        <p:cNvPr id="876" name="Shape 876"/>
        <p:cNvGrpSpPr/>
        <p:nvPr/>
      </p:nvGrpSpPr>
      <p:grpSpPr>
        <a:xfrm>
          <a:off x="0" y="0"/>
          <a:ext cx="0" cy="0"/>
          <a:chOff x="0" y="0"/>
          <a:chExt cx="0" cy="0"/>
        </a:xfrm>
      </p:grpSpPr>
      <p:sp>
        <p:nvSpPr>
          <p:cNvPr id="877" name="Google Shape;877;p9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78" name="Google Shape;878;p9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79" name="Google Shape;879;p9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880" name="Google Shape;880;p9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81" name="Google Shape;881;p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Photo Slide">
  <p:cSld name="TITLE_8_2_7">
    <p:spTree>
      <p:nvGrpSpPr>
        <p:cNvPr id="882" name="Shape 882"/>
        <p:cNvGrpSpPr/>
        <p:nvPr/>
      </p:nvGrpSpPr>
      <p:grpSpPr>
        <a:xfrm>
          <a:off x="0" y="0"/>
          <a:ext cx="0" cy="0"/>
          <a:chOff x="0" y="0"/>
          <a:chExt cx="0" cy="0"/>
        </a:xfrm>
      </p:grpSpPr>
      <p:sp>
        <p:nvSpPr>
          <p:cNvPr id="883" name="Google Shape;883;p93"/>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84" name="Google Shape;884;p93"/>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885" name="Google Shape;885;p93"/>
          <p:cNvSpPr/>
          <p:nvPr>
            <p:ph idx="2" type="pic"/>
          </p:nvPr>
        </p:nvSpPr>
        <p:spPr>
          <a:xfrm>
            <a:off x="94" y="0"/>
            <a:ext cx="3507900" cy="5143500"/>
          </a:xfrm>
          <a:prstGeom prst="rect">
            <a:avLst/>
          </a:prstGeom>
          <a:noFill/>
          <a:ln>
            <a:noFill/>
          </a:ln>
        </p:spPr>
      </p:sp>
      <p:pic>
        <p:nvPicPr>
          <p:cNvPr id="886" name="Google Shape;886;p9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87" name="Google Shape;887;p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88" name="Google Shape;888;p93"/>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889" name="Google Shape;889;p93"/>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90" name="Google Shape;890;p93"/>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Photo Slide 2">
  <p:cSld name="TITLE_8_2_7_1">
    <p:spTree>
      <p:nvGrpSpPr>
        <p:cNvPr id="891" name="Shape 891"/>
        <p:cNvGrpSpPr/>
        <p:nvPr/>
      </p:nvGrpSpPr>
      <p:grpSpPr>
        <a:xfrm>
          <a:off x="0" y="0"/>
          <a:ext cx="0" cy="0"/>
          <a:chOff x="0" y="0"/>
          <a:chExt cx="0" cy="0"/>
        </a:xfrm>
      </p:grpSpPr>
      <p:sp>
        <p:nvSpPr>
          <p:cNvPr id="892" name="Google Shape;892;p94"/>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93" name="Google Shape;893;p94"/>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94" name="Google Shape;894;p94"/>
          <p:cNvSpPr/>
          <p:nvPr>
            <p:ph idx="2" type="pic"/>
          </p:nvPr>
        </p:nvSpPr>
        <p:spPr>
          <a:xfrm>
            <a:off x="329153" y="1153500"/>
            <a:ext cx="1631400" cy="2232300"/>
          </a:xfrm>
          <a:prstGeom prst="rect">
            <a:avLst/>
          </a:prstGeom>
          <a:noFill/>
          <a:ln>
            <a:noFill/>
          </a:ln>
        </p:spPr>
      </p:sp>
      <p:pic>
        <p:nvPicPr>
          <p:cNvPr id="895" name="Google Shape;895;p9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96" name="Google Shape;896;p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97" name="Google Shape;897;p94"/>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98" name="Google Shape;898;p94"/>
          <p:cNvSpPr/>
          <p:nvPr>
            <p:ph idx="4" type="pic"/>
          </p:nvPr>
        </p:nvSpPr>
        <p:spPr>
          <a:xfrm>
            <a:off x="2613882" y="1153500"/>
            <a:ext cx="1631400" cy="2232300"/>
          </a:xfrm>
          <a:prstGeom prst="rect">
            <a:avLst/>
          </a:prstGeom>
          <a:noFill/>
          <a:ln>
            <a:noFill/>
          </a:ln>
        </p:spPr>
      </p:sp>
      <p:sp>
        <p:nvSpPr>
          <p:cNvPr id="899" name="Google Shape;899;p94"/>
          <p:cNvSpPr/>
          <p:nvPr>
            <p:ph idx="5" type="pic"/>
          </p:nvPr>
        </p:nvSpPr>
        <p:spPr>
          <a:xfrm>
            <a:off x="4898612" y="1153500"/>
            <a:ext cx="1631400" cy="2232300"/>
          </a:xfrm>
          <a:prstGeom prst="rect">
            <a:avLst/>
          </a:prstGeom>
          <a:noFill/>
          <a:ln>
            <a:noFill/>
          </a:ln>
        </p:spPr>
      </p:sp>
      <p:sp>
        <p:nvSpPr>
          <p:cNvPr id="900" name="Google Shape;900;p94"/>
          <p:cNvSpPr/>
          <p:nvPr>
            <p:ph idx="6" type="pic"/>
          </p:nvPr>
        </p:nvSpPr>
        <p:spPr>
          <a:xfrm>
            <a:off x="7183342" y="1153500"/>
            <a:ext cx="1631400" cy="2232300"/>
          </a:xfrm>
          <a:prstGeom prst="rect">
            <a:avLst/>
          </a:prstGeom>
          <a:noFill/>
          <a:ln>
            <a:noFill/>
          </a:ln>
        </p:spPr>
      </p:sp>
      <p:sp>
        <p:nvSpPr>
          <p:cNvPr id="901" name="Google Shape;901;p94"/>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02" name="Google Shape;902;p94"/>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903" name="Google Shape;903;p94"/>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04" name="Google Shape;904;p94"/>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905" name="Google Shape;905;p94"/>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06" name="Google Shape;906;p94"/>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Graph Slide">
  <p:cSld name="TITLE_8_2_6">
    <p:spTree>
      <p:nvGrpSpPr>
        <p:cNvPr id="907" name="Shape 907"/>
        <p:cNvGrpSpPr/>
        <p:nvPr/>
      </p:nvGrpSpPr>
      <p:grpSpPr>
        <a:xfrm>
          <a:off x="0" y="0"/>
          <a:ext cx="0" cy="0"/>
          <a:chOff x="0" y="0"/>
          <a:chExt cx="0" cy="0"/>
        </a:xfrm>
      </p:grpSpPr>
      <p:sp>
        <p:nvSpPr>
          <p:cNvPr id="908" name="Google Shape;908;p95"/>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09" name="Google Shape;909;p95"/>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910" name="Google Shape;910;p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1" name="Google Shape;911;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plit Slide 1">
  <p:cSld name="TITLE_8_2_6_1">
    <p:spTree>
      <p:nvGrpSpPr>
        <p:cNvPr id="912" name="Shape 912"/>
        <p:cNvGrpSpPr/>
        <p:nvPr/>
      </p:nvGrpSpPr>
      <p:grpSpPr>
        <a:xfrm>
          <a:off x="0" y="0"/>
          <a:ext cx="0" cy="0"/>
          <a:chOff x="0" y="0"/>
          <a:chExt cx="0" cy="0"/>
        </a:xfrm>
      </p:grpSpPr>
      <p:sp>
        <p:nvSpPr>
          <p:cNvPr id="913" name="Google Shape;913;p96"/>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4" name="Google Shape;914;p96"/>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15" name="Google Shape;915;p96"/>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916" name="Google Shape;916;p9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7" name="Google Shape;917;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Reverse">
  <p:cSld name="TITLE_8_2_5">
    <p:spTree>
      <p:nvGrpSpPr>
        <p:cNvPr id="918" name="Shape 918"/>
        <p:cNvGrpSpPr/>
        <p:nvPr/>
      </p:nvGrpSpPr>
      <p:grpSpPr>
        <a:xfrm>
          <a:off x="0" y="0"/>
          <a:ext cx="0" cy="0"/>
          <a:chOff x="0" y="0"/>
          <a:chExt cx="0" cy="0"/>
        </a:xfrm>
      </p:grpSpPr>
      <p:sp>
        <p:nvSpPr>
          <p:cNvPr id="919" name="Google Shape;919;p97"/>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20" name="Google Shape;920;p9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21" name="Google Shape;921;p97"/>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22" name="Google Shape;922;p97"/>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23" name="Google Shape;923;p97"/>
          <p:cNvSpPr txBox="1"/>
          <p:nvPr>
            <p:ph idx="3" type="body"/>
          </p:nvPr>
        </p:nvSpPr>
        <p:spPr>
          <a:xfrm>
            <a:off x="5146278" y="1246491"/>
            <a:ext cx="27150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924" name="Google Shape;924;p9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25" name="Google Shape;925;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creenshot Light">
  <p:cSld name="TITLE_8_2_4">
    <p:spTree>
      <p:nvGrpSpPr>
        <p:cNvPr id="926" name="Shape 926"/>
        <p:cNvGrpSpPr/>
        <p:nvPr/>
      </p:nvGrpSpPr>
      <p:grpSpPr>
        <a:xfrm>
          <a:off x="0" y="0"/>
          <a:ext cx="0" cy="0"/>
          <a:chOff x="0" y="0"/>
          <a:chExt cx="0" cy="0"/>
        </a:xfrm>
      </p:grpSpPr>
      <p:pic>
        <p:nvPicPr>
          <p:cNvPr id="927" name="Google Shape;927;p98"/>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928" name="Google Shape;928;p98"/>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29" name="Google Shape;929;p98"/>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0" name="Google Shape;930;p98"/>
          <p:cNvSpPr/>
          <p:nvPr>
            <p:ph idx="2" type="pic"/>
          </p:nvPr>
        </p:nvSpPr>
        <p:spPr>
          <a:xfrm>
            <a:off x="4030605" y="729563"/>
            <a:ext cx="5287800" cy="3656700"/>
          </a:xfrm>
          <a:prstGeom prst="roundRect">
            <a:avLst>
              <a:gd fmla="val 858" name="adj"/>
            </a:avLst>
          </a:prstGeom>
          <a:noFill/>
          <a:ln>
            <a:noFill/>
          </a:ln>
        </p:spPr>
      </p:sp>
      <p:pic>
        <p:nvPicPr>
          <p:cNvPr id="931" name="Google Shape;931;p98"/>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932" name="Google Shape;932;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Coding Screen Slide">
  <p:cSld name="TITLE_8_2_4_1">
    <p:spTree>
      <p:nvGrpSpPr>
        <p:cNvPr id="933" name="Shape 933"/>
        <p:cNvGrpSpPr/>
        <p:nvPr/>
      </p:nvGrpSpPr>
      <p:grpSpPr>
        <a:xfrm>
          <a:off x="0" y="0"/>
          <a:ext cx="0" cy="0"/>
          <a:chOff x="0" y="0"/>
          <a:chExt cx="0" cy="0"/>
        </a:xfrm>
      </p:grpSpPr>
      <p:sp>
        <p:nvSpPr>
          <p:cNvPr id="934" name="Google Shape;934;p99"/>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935" name="Google Shape;935;p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36" name="Google Shape;936;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37" name="Google Shape;937;p9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38" name="Google Shape;938;p99"/>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939" name="Google Shape;939;p99"/>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940" name="Google Shape;940;p99"/>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Compare Light">
  <p:cSld name="TITLE_8_2_3">
    <p:spTree>
      <p:nvGrpSpPr>
        <p:cNvPr id="941" name="Shape 941"/>
        <p:cNvGrpSpPr/>
        <p:nvPr/>
      </p:nvGrpSpPr>
      <p:grpSpPr>
        <a:xfrm>
          <a:off x="0" y="0"/>
          <a:ext cx="0" cy="0"/>
          <a:chOff x="0" y="0"/>
          <a:chExt cx="0" cy="0"/>
        </a:xfrm>
      </p:grpSpPr>
      <p:sp>
        <p:nvSpPr>
          <p:cNvPr id="942" name="Google Shape;942;p100"/>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43" name="Google Shape;943;p100"/>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44" name="Google Shape;944;p100"/>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45" name="Google Shape;945;p100"/>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46" name="Google Shape;946;p100"/>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947" name="Google Shape;947;p1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48" name="Google Shape;948;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949" name="Google Shape;949;p100"/>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950" name="Google Shape;950;p100"/>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Stats layout split">
  <p:cSld name="TITLE_8_2_3_1">
    <p:spTree>
      <p:nvGrpSpPr>
        <p:cNvPr id="951" name="Shape 951"/>
        <p:cNvGrpSpPr/>
        <p:nvPr/>
      </p:nvGrpSpPr>
      <p:grpSpPr>
        <a:xfrm>
          <a:off x="0" y="0"/>
          <a:ext cx="0" cy="0"/>
          <a:chOff x="0" y="0"/>
          <a:chExt cx="0" cy="0"/>
        </a:xfrm>
      </p:grpSpPr>
      <p:sp>
        <p:nvSpPr>
          <p:cNvPr id="952" name="Google Shape;952;p101"/>
          <p:cNvSpPr/>
          <p:nvPr/>
        </p:nvSpPr>
        <p:spPr>
          <a:xfrm>
            <a:off x="1706" y="0"/>
            <a:ext cx="4570200" cy="5143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53" name="Google Shape;953;p10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1pPr>
            <a:lvl2pPr lvl="1" rtl="0">
              <a:spcBef>
                <a:spcPts val="0"/>
              </a:spcBef>
              <a:spcAft>
                <a:spcPts val="0"/>
              </a:spcAft>
              <a:buClr>
                <a:schemeClr val="lt1"/>
              </a:buClr>
              <a:buSzPts val="2700"/>
              <a:buNone/>
              <a:defRPr sz="2700">
                <a:solidFill>
                  <a:schemeClr val="lt1"/>
                </a:solidFill>
              </a:defRPr>
            </a:lvl2pPr>
            <a:lvl3pPr lvl="2" rtl="0">
              <a:spcBef>
                <a:spcPts val="0"/>
              </a:spcBef>
              <a:spcAft>
                <a:spcPts val="0"/>
              </a:spcAft>
              <a:buClr>
                <a:schemeClr val="lt1"/>
              </a:buClr>
              <a:buSzPts val="2700"/>
              <a:buNone/>
              <a:defRPr sz="2700">
                <a:solidFill>
                  <a:schemeClr val="lt1"/>
                </a:solidFill>
              </a:defRPr>
            </a:lvl3pPr>
            <a:lvl4pPr lvl="3" rtl="0">
              <a:spcBef>
                <a:spcPts val="0"/>
              </a:spcBef>
              <a:spcAft>
                <a:spcPts val="0"/>
              </a:spcAft>
              <a:buClr>
                <a:schemeClr val="lt1"/>
              </a:buClr>
              <a:buSzPts val="2700"/>
              <a:buNone/>
              <a:defRPr sz="2700">
                <a:solidFill>
                  <a:schemeClr val="lt1"/>
                </a:solidFill>
              </a:defRPr>
            </a:lvl4pPr>
            <a:lvl5pPr lvl="4" rtl="0">
              <a:spcBef>
                <a:spcPts val="0"/>
              </a:spcBef>
              <a:spcAft>
                <a:spcPts val="0"/>
              </a:spcAft>
              <a:buClr>
                <a:schemeClr val="lt1"/>
              </a:buClr>
              <a:buSzPts val="2700"/>
              <a:buNone/>
              <a:defRPr sz="2700">
                <a:solidFill>
                  <a:schemeClr val="lt1"/>
                </a:solidFill>
              </a:defRPr>
            </a:lvl5pPr>
            <a:lvl6pPr lvl="5" rtl="0">
              <a:spcBef>
                <a:spcPts val="0"/>
              </a:spcBef>
              <a:spcAft>
                <a:spcPts val="0"/>
              </a:spcAft>
              <a:buClr>
                <a:schemeClr val="lt1"/>
              </a:buClr>
              <a:buSzPts val="2700"/>
              <a:buNone/>
              <a:defRPr sz="2700">
                <a:solidFill>
                  <a:schemeClr val="lt1"/>
                </a:solidFill>
              </a:defRPr>
            </a:lvl6pPr>
            <a:lvl7pPr lvl="6" rtl="0">
              <a:spcBef>
                <a:spcPts val="0"/>
              </a:spcBef>
              <a:spcAft>
                <a:spcPts val="0"/>
              </a:spcAft>
              <a:buClr>
                <a:schemeClr val="lt1"/>
              </a:buClr>
              <a:buSzPts val="2700"/>
              <a:buNone/>
              <a:defRPr sz="2700">
                <a:solidFill>
                  <a:schemeClr val="lt1"/>
                </a:solidFill>
              </a:defRPr>
            </a:lvl7pPr>
            <a:lvl8pPr lvl="7" rtl="0">
              <a:spcBef>
                <a:spcPts val="0"/>
              </a:spcBef>
              <a:spcAft>
                <a:spcPts val="0"/>
              </a:spcAft>
              <a:buClr>
                <a:schemeClr val="lt1"/>
              </a:buClr>
              <a:buSzPts val="2700"/>
              <a:buNone/>
              <a:defRPr sz="2700">
                <a:solidFill>
                  <a:schemeClr val="lt1"/>
                </a:solidFill>
              </a:defRPr>
            </a:lvl8pPr>
            <a:lvl9pPr lvl="8" rtl="0">
              <a:spcBef>
                <a:spcPts val="0"/>
              </a:spcBef>
              <a:spcAft>
                <a:spcPts val="0"/>
              </a:spcAft>
              <a:buClr>
                <a:schemeClr val="lt1"/>
              </a:buClr>
              <a:buSzPts val="2700"/>
              <a:buNone/>
              <a:defRPr sz="2700">
                <a:solidFill>
                  <a:schemeClr val="lt1"/>
                </a:solidFill>
              </a:defRPr>
            </a:lvl9pPr>
          </a:lstStyle>
          <a:p/>
        </p:txBody>
      </p:sp>
      <p:sp>
        <p:nvSpPr>
          <p:cNvPr id="954" name="Google Shape;954;p101"/>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1pPr>
            <a:lvl2pPr indent="-311150" lvl="1" marL="914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2pPr>
            <a:lvl3pPr indent="-311150" lvl="2" marL="1371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3pPr>
            <a:lvl4pPr indent="-311150" lvl="3" marL="1828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4pPr>
            <a:lvl5pPr indent="-311150" lvl="4" marL="22860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5pPr>
            <a:lvl6pPr indent="-311150" lvl="5" marL="2743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6pPr>
            <a:lvl7pPr indent="-311150" lvl="6" marL="3200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7pPr>
            <a:lvl8pPr indent="-311150" lvl="7" marL="3657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8pPr>
            <a:lvl9pPr indent="-311150" lvl="8" marL="4114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9pPr>
          </a:lstStyle>
          <a:p/>
        </p:txBody>
      </p:sp>
      <p:sp>
        <p:nvSpPr>
          <p:cNvPr id="955" name="Google Shape;955;p101"/>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1pPr>
            <a:lvl2pPr lvl="1"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2pPr>
            <a:lvl3pPr lvl="2"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3pPr>
            <a:lvl4pPr lvl="3"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4pPr>
            <a:lvl5pPr lvl="4"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5pPr>
            <a:lvl6pPr lvl="5"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6pPr>
            <a:lvl7pPr lvl="6"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7pPr>
            <a:lvl8pPr lvl="7"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8pPr>
            <a:lvl9pPr lvl="8" rtl="0">
              <a:spcBef>
                <a:spcPts val="0"/>
              </a:spcBef>
              <a:spcAft>
                <a:spcPts val="0"/>
              </a:spcAft>
              <a:buClr>
                <a:schemeClr val="lt1"/>
              </a:buClr>
              <a:buSzPts val="1800"/>
              <a:buFont typeface="DM Sans"/>
              <a:buNone/>
              <a:defRPr sz="1800">
                <a:solidFill>
                  <a:schemeClr val="lt1"/>
                </a:solidFill>
                <a:latin typeface="DM Sans"/>
                <a:ea typeface="DM Sans"/>
                <a:cs typeface="DM Sans"/>
                <a:sym typeface="DM Sans"/>
              </a:defRPr>
            </a:lvl9pPr>
          </a:lstStyle>
          <a:p/>
        </p:txBody>
      </p:sp>
      <p:sp>
        <p:nvSpPr>
          <p:cNvPr id="956" name="Google Shape;956;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957" name="Google Shape;957;p10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58" name="Google Shape;958;p101"/>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59" name="Google Shape;959;p101"/>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60" name="Google Shape;960;p101"/>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61" name="Google Shape;961;p101"/>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62" name="Google Shape;962;p101"/>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63" name="Google Shape;963;p101"/>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64" name="Google Shape;964;p101"/>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65" name="Google Shape;965;p101"/>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19.xml"/><Relationship Id="rId84" Type="http://schemas.openxmlformats.org/officeDocument/2006/relationships/slideLayout" Target="../slideLayouts/slideLayout163.xml"/><Relationship Id="rId83" Type="http://schemas.openxmlformats.org/officeDocument/2006/relationships/slideLayout" Target="../slideLayouts/slideLayout162.xml"/><Relationship Id="rId42" Type="http://schemas.openxmlformats.org/officeDocument/2006/relationships/slideLayout" Target="../slideLayouts/slideLayout121.xml"/><Relationship Id="rId86" Type="http://schemas.openxmlformats.org/officeDocument/2006/relationships/slideLayout" Target="../slideLayouts/slideLayout165.xml"/><Relationship Id="rId41" Type="http://schemas.openxmlformats.org/officeDocument/2006/relationships/slideLayout" Target="../slideLayouts/slideLayout120.xml"/><Relationship Id="rId85" Type="http://schemas.openxmlformats.org/officeDocument/2006/relationships/slideLayout" Target="../slideLayouts/slideLayout164.xml"/><Relationship Id="rId44" Type="http://schemas.openxmlformats.org/officeDocument/2006/relationships/slideLayout" Target="../slideLayouts/slideLayout123.xml"/><Relationship Id="rId88" Type="http://schemas.openxmlformats.org/officeDocument/2006/relationships/slideLayout" Target="../slideLayouts/slideLayout167.xml"/><Relationship Id="rId43" Type="http://schemas.openxmlformats.org/officeDocument/2006/relationships/slideLayout" Target="../slideLayouts/slideLayout122.xml"/><Relationship Id="rId87" Type="http://schemas.openxmlformats.org/officeDocument/2006/relationships/slideLayout" Target="../slideLayouts/slideLayout166.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89" Type="http://schemas.openxmlformats.org/officeDocument/2006/relationships/slideLayout" Target="../slideLayouts/slideLayout168.xml"/><Relationship Id="rId80" Type="http://schemas.openxmlformats.org/officeDocument/2006/relationships/slideLayout" Target="../slideLayouts/slideLayout159.xml"/><Relationship Id="rId82" Type="http://schemas.openxmlformats.org/officeDocument/2006/relationships/slideLayout" Target="../slideLayouts/slideLayout161.xml"/><Relationship Id="rId81" Type="http://schemas.openxmlformats.org/officeDocument/2006/relationships/slideLayout" Target="../slideLayouts/slideLayout160.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73" Type="http://schemas.openxmlformats.org/officeDocument/2006/relationships/slideLayout" Target="../slideLayouts/slideLayout152.xml"/><Relationship Id="rId72" Type="http://schemas.openxmlformats.org/officeDocument/2006/relationships/slideLayout" Target="../slideLayouts/slideLayout151.xml"/><Relationship Id="rId31" Type="http://schemas.openxmlformats.org/officeDocument/2006/relationships/slideLayout" Target="../slideLayouts/slideLayout110.xml"/><Relationship Id="rId75" Type="http://schemas.openxmlformats.org/officeDocument/2006/relationships/slideLayout" Target="../slideLayouts/slideLayout154.xml"/><Relationship Id="rId30" Type="http://schemas.openxmlformats.org/officeDocument/2006/relationships/slideLayout" Target="../slideLayouts/slideLayout109.xml"/><Relationship Id="rId74" Type="http://schemas.openxmlformats.org/officeDocument/2006/relationships/slideLayout" Target="../slideLayouts/slideLayout153.xml"/><Relationship Id="rId33" Type="http://schemas.openxmlformats.org/officeDocument/2006/relationships/slideLayout" Target="../slideLayouts/slideLayout112.xml"/><Relationship Id="rId77" Type="http://schemas.openxmlformats.org/officeDocument/2006/relationships/slideLayout" Target="../slideLayouts/slideLayout156.xml"/><Relationship Id="rId32" Type="http://schemas.openxmlformats.org/officeDocument/2006/relationships/slideLayout" Target="../slideLayouts/slideLayout111.xml"/><Relationship Id="rId76" Type="http://schemas.openxmlformats.org/officeDocument/2006/relationships/slideLayout" Target="../slideLayouts/slideLayout155.xml"/><Relationship Id="rId35" Type="http://schemas.openxmlformats.org/officeDocument/2006/relationships/slideLayout" Target="../slideLayouts/slideLayout114.xml"/><Relationship Id="rId79" Type="http://schemas.openxmlformats.org/officeDocument/2006/relationships/slideLayout" Target="../slideLayouts/slideLayout158.xml"/><Relationship Id="rId34" Type="http://schemas.openxmlformats.org/officeDocument/2006/relationships/slideLayout" Target="../slideLayouts/slideLayout113.xml"/><Relationship Id="rId78" Type="http://schemas.openxmlformats.org/officeDocument/2006/relationships/slideLayout" Target="../slideLayouts/slideLayout157.xml"/><Relationship Id="rId71" Type="http://schemas.openxmlformats.org/officeDocument/2006/relationships/slideLayout" Target="../slideLayouts/slideLayout150.xml"/><Relationship Id="rId70" Type="http://schemas.openxmlformats.org/officeDocument/2006/relationships/slideLayout" Target="../slideLayouts/slideLayout149.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62" Type="http://schemas.openxmlformats.org/officeDocument/2006/relationships/slideLayout" Target="../slideLayouts/slideLayout141.xml"/><Relationship Id="rId61" Type="http://schemas.openxmlformats.org/officeDocument/2006/relationships/slideLayout" Target="../slideLayouts/slideLayout140.xml"/><Relationship Id="rId20" Type="http://schemas.openxmlformats.org/officeDocument/2006/relationships/slideLayout" Target="../slideLayouts/slideLayout99.xml"/><Relationship Id="rId64" Type="http://schemas.openxmlformats.org/officeDocument/2006/relationships/slideLayout" Target="../slideLayouts/slideLayout143.xml"/><Relationship Id="rId63" Type="http://schemas.openxmlformats.org/officeDocument/2006/relationships/slideLayout" Target="../slideLayouts/slideLayout142.xml"/><Relationship Id="rId22" Type="http://schemas.openxmlformats.org/officeDocument/2006/relationships/slideLayout" Target="../slideLayouts/slideLayout101.xml"/><Relationship Id="rId66" Type="http://schemas.openxmlformats.org/officeDocument/2006/relationships/slideLayout" Target="../slideLayouts/slideLayout145.xml"/><Relationship Id="rId21" Type="http://schemas.openxmlformats.org/officeDocument/2006/relationships/slideLayout" Target="../slideLayouts/slideLayout100.xml"/><Relationship Id="rId65" Type="http://schemas.openxmlformats.org/officeDocument/2006/relationships/slideLayout" Target="../slideLayouts/slideLayout144.xml"/><Relationship Id="rId24" Type="http://schemas.openxmlformats.org/officeDocument/2006/relationships/slideLayout" Target="../slideLayouts/slideLayout103.xml"/><Relationship Id="rId68" Type="http://schemas.openxmlformats.org/officeDocument/2006/relationships/slideLayout" Target="../slideLayouts/slideLayout147.xml"/><Relationship Id="rId23" Type="http://schemas.openxmlformats.org/officeDocument/2006/relationships/slideLayout" Target="../slideLayouts/slideLayout102.xml"/><Relationship Id="rId67" Type="http://schemas.openxmlformats.org/officeDocument/2006/relationships/slideLayout" Target="../slideLayouts/slideLayout146.xml"/><Relationship Id="rId60" Type="http://schemas.openxmlformats.org/officeDocument/2006/relationships/slideLayout" Target="../slideLayouts/slideLayout139.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69" Type="http://schemas.openxmlformats.org/officeDocument/2006/relationships/slideLayout" Target="../slideLayouts/slideLayout148.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slideLayout" Target="../slideLayouts/slideLayout13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55" Type="http://schemas.openxmlformats.org/officeDocument/2006/relationships/slideLayout" Target="../slideLayouts/slideLayout134.xml"/><Relationship Id="rId10" Type="http://schemas.openxmlformats.org/officeDocument/2006/relationships/slideLayout" Target="../slideLayouts/slideLayout89.xml"/><Relationship Id="rId54" Type="http://schemas.openxmlformats.org/officeDocument/2006/relationships/slideLayout" Target="../slideLayouts/slideLayout133.xml"/><Relationship Id="rId13" Type="http://schemas.openxmlformats.org/officeDocument/2006/relationships/slideLayout" Target="../slideLayouts/slideLayout92.xml"/><Relationship Id="rId57" Type="http://schemas.openxmlformats.org/officeDocument/2006/relationships/slideLayout" Target="../slideLayouts/slideLayout136.xml"/><Relationship Id="rId12" Type="http://schemas.openxmlformats.org/officeDocument/2006/relationships/slideLayout" Target="../slideLayouts/slideLayout91.xml"/><Relationship Id="rId56" Type="http://schemas.openxmlformats.org/officeDocument/2006/relationships/slideLayout" Target="../slideLayouts/slideLayout135.xml"/><Relationship Id="rId91" Type="http://schemas.openxmlformats.org/officeDocument/2006/relationships/slideLayout" Target="../slideLayouts/slideLayout170.xml"/><Relationship Id="rId90" Type="http://schemas.openxmlformats.org/officeDocument/2006/relationships/slideLayout" Target="../slideLayouts/slideLayout169.xml"/><Relationship Id="rId93" Type="http://schemas.openxmlformats.org/officeDocument/2006/relationships/theme" Target="../theme/theme5.xml"/><Relationship Id="rId92" Type="http://schemas.openxmlformats.org/officeDocument/2006/relationships/slideLayout" Target="../slideLayouts/slideLayout171.xml"/><Relationship Id="rId15" Type="http://schemas.openxmlformats.org/officeDocument/2006/relationships/slideLayout" Target="../slideLayouts/slideLayout94.xml"/><Relationship Id="rId59" Type="http://schemas.openxmlformats.org/officeDocument/2006/relationships/slideLayout" Target="../slideLayouts/slideLayout138.xml"/><Relationship Id="rId14" Type="http://schemas.openxmlformats.org/officeDocument/2006/relationships/slideLayout" Target="../slideLayouts/slideLayout93.xml"/><Relationship Id="rId58" Type="http://schemas.openxmlformats.org/officeDocument/2006/relationships/slideLayout" Target="../slideLayouts/slideLayout137.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11.xml"/><Relationship Id="rId42" Type="http://schemas.openxmlformats.org/officeDocument/2006/relationships/slideLayout" Target="../slideLayouts/slideLayout213.xml"/><Relationship Id="rId41" Type="http://schemas.openxmlformats.org/officeDocument/2006/relationships/slideLayout" Target="../slideLayouts/slideLayout212.xml"/><Relationship Id="rId44" Type="http://schemas.openxmlformats.org/officeDocument/2006/relationships/slideLayout" Target="../slideLayouts/slideLayout215.xml"/><Relationship Id="rId43" Type="http://schemas.openxmlformats.org/officeDocument/2006/relationships/slideLayout" Target="../slideLayouts/slideLayout214.xml"/><Relationship Id="rId46" Type="http://schemas.openxmlformats.org/officeDocument/2006/relationships/slideLayout" Target="../slideLayouts/slideLayout217.xml"/><Relationship Id="rId45" Type="http://schemas.openxmlformats.org/officeDocument/2006/relationships/slideLayout" Target="../slideLayouts/slideLayout216.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48" Type="http://schemas.openxmlformats.org/officeDocument/2006/relationships/slideLayout" Target="../slideLayouts/slideLayout219.xml"/><Relationship Id="rId47" Type="http://schemas.openxmlformats.org/officeDocument/2006/relationships/slideLayout" Target="../slideLayouts/slideLayout218.xml"/><Relationship Id="rId49" Type="http://schemas.openxmlformats.org/officeDocument/2006/relationships/slideLayout" Target="../slideLayouts/slideLayout22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70" Type="http://schemas.openxmlformats.org/officeDocument/2006/relationships/theme" Target="../theme/theme3.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62" Type="http://schemas.openxmlformats.org/officeDocument/2006/relationships/slideLayout" Target="../slideLayouts/slideLayout233.xml"/><Relationship Id="rId61" Type="http://schemas.openxmlformats.org/officeDocument/2006/relationships/slideLayout" Target="../slideLayouts/slideLayout232.xml"/><Relationship Id="rId20" Type="http://schemas.openxmlformats.org/officeDocument/2006/relationships/slideLayout" Target="../slideLayouts/slideLayout191.xml"/><Relationship Id="rId64" Type="http://schemas.openxmlformats.org/officeDocument/2006/relationships/slideLayout" Target="../slideLayouts/slideLayout235.xml"/><Relationship Id="rId63" Type="http://schemas.openxmlformats.org/officeDocument/2006/relationships/slideLayout" Target="../slideLayouts/slideLayout234.xml"/><Relationship Id="rId22" Type="http://schemas.openxmlformats.org/officeDocument/2006/relationships/slideLayout" Target="../slideLayouts/slideLayout193.xml"/><Relationship Id="rId66" Type="http://schemas.openxmlformats.org/officeDocument/2006/relationships/slideLayout" Target="../slideLayouts/slideLayout237.xml"/><Relationship Id="rId21" Type="http://schemas.openxmlformats.org/officeDocument/2006/relationships/slideLayout" Target="../slideLayouts/slideLayout192.xml"/><Relationship Id="rId65" Type="http://schemas.openxmlformats.org/officeDocument/2006/relationships/slideLayout" Target="../slideLayouts/slideLayout236.xml"/><Relationship Id="rId24" Type="http://schemas.openxmlformats.org/officeDocument/2006/relationships/slideLayout" Target="../slideLayouts/slideLayout195.xml"/><Relationship Id="rId68" Type="http://schemas.openxmlformats.org/officeDocument/2006/relationships/slideLayout" Target="../slideLayouts/slideLayout239.xml"/><Relationship Id="rId23" Type="http://schemas.openxmlformats.org/officeDocument/2006/relationships/slideLayout" Target="../slideLayouts/slideLayout194.xml"/><Relationship Id="rId67" Type="http://schemas.openxmlformats.org/officeDocument/2006/relationships/slideLayout" Target="../slideLayouts/slideLayout238.xml"/><Relationship Id="rId60" Type="http://schemas.openxmlformats.org/officeDocument/2006/relationships/slideLayout" Target="../slideLayouts/slideLayout231.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69" Type="http://schemas.openxmlformats.org/officeDocument/2006/relationships/slideLayout" Target="../slideLayouts/slideLayout240.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51" Type="http://schemas.openxmlformats.org/officeDocument/2006/relationships/slideLayout" Target="../slideLayouts/slideLayout222.xml"/><Relationship Id="rId50" Type="http://schemas.openxmlformats.org/officeDocument/2006/relationships/slideLayout" Target="../slideLayouts/slideLayout221.xml"/><Relationship Id="rId53" Type="http://schemas.openxmlformats.org/officeDocument/2006/relationships/slideLayout" Target="../slideLayouts/slideLayout224.xml"/><Relationship Id="rId52" Type="http://schemas.openxmlformats.org/officeDocument/2006/relationships/slideLayout" Target="../slideLayouts/slideLayout223.xml"/><Relationship Id="rId11" Type="http://schemas.openxmlformats.org/officeDocument/2006/relationships/slideLayout" Target="../slideLayouts/slideLayout182.xml"/><Relationship Id="rId55" Type="http://schemas.openxmlformats.org/officeDocument/2006/relationships/slideLayout" Target="../slideLayouts/slideLayout226.xml"/><Relationship Id="rId10" Type="http://schemas.openxmlformats.org/officeDocument/2006/relationships/slideLayout" Target="../slideLayouts/slideLayout181.xml"/><Relationship Id="rId54" Type="http://schemas.openxmlformats.org/officeDocument/2006/relationships/slideLayout" Target="../slideLayouts/slideLayout225.xml"/><Relationship Id="rId13" Type="http://schemas.openxmlformats.org/officeDocument/2006/relationships/slideLayout" Target="../slideLayouts/slideLayout184.xml"/><Relationship Id="rId57" Type="http://schemas.openxmlformats.org/officeDocument/2006/relationships/slideLayout" Target="../slideLayouts/slideLayout228.xml"/><Relationship Id="rId12" Type="http://schemas.openxmlformats.org/officeDocument/2006/relationships/slideLayout" Target="../slideLayouts/slideLayout183.xml"/><Relationship Id="rId56" Type="http://schemas.openxmlformats.org/officeDocument/2006/relationships/slideLayout" Target="../slideLayouts/slideLayout227.xml"/><Relationship Id="rId15" Type="http://schemas.openxmlformats.org/officeDocument/2006/relationships/slideLayout" Target="../slideLayouts/slideLayout186.xml"/><Relationship Id="rId59" Type="http://schemas.openxmlformats.org/officeDocument/2006/relationships/slideLayout" Target="../slideLayouts/slideLayout230.xml"/><Relationship Id="rId14" Type="http://schemas.openxmlformats.org/officeDocument/2006/relationships/slideLayout" Target="../slideLayouts/slideLayout185.xml"/><Relationship Id="rId58" Type="http://schemas.openxmlformats.org/officeDocument/2006/relationships/slideLayout" Target="../slideLayouts/slideLayout229.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80.xml"/><Relationship Id="rId84" Type="http://schemas.openxmlformats.org/officeDocument/2006/relationships/slideLayout" Target="../slideLayouts/slideLayout324.xml"/><Relationship Id="rId83" Type="http://schemas.openxmlformats.org/officeDocument/2006/relationships/slideLayout" Target="../slideLayouts/slideLayout323.xml"/><Relationship Id="rId42" Type="http://schemas.openxmlformats.org/officeDocument/2006/relationships/slideLayout" Target="../slideLayouts/slideLayout282.xml"/><Relationship Id="rId41" Type="http://schemas.openxmlformats.org/officeDocument/2006/relationships/slideLayout" Target="../slideLayouts/slideLayout281.xml"/><Relationship Id="rId85" Type="http://schemas.openxmlformats.org/officeDocument/2006/relationships/theme" Target="../theme/theme4.xml"/><Relationship Id="rId44" Type="http://schemas.openxmlformats.org/officeDocument/2006/relationships/slideLayout" Target="../slideLayouts/slideLayout284.xml"/><Relationship Id="rId43" Type="http://schemas.openxmlformats.org/officeDocument/2006/relationships/slideLayout" Target="../slideLayouts/slideLayout283.xml"/><Relationship Id="rId46" Type="http://schemas.openxmlformats.org/officeDocument/2006/relationships/slideLayout" Target="../slideLayouts/slideLayout286.xml"/><Relationship Id="rId45" Type="http://schemas.openxmlformats.org/officeDocument/2006/relationships/slideLayout" Target="../slideLayouts/slideLayout285.xml"/><Relationship Id="rId80" Type="http://schemas.openxmlformats.org/officeDocument/2006/relationships/slideLayout" Target="../slideLayouts/slideLayout320.xml"/><Relationship Id="rId82" Type="http://schemas.openxmlformats.org/officeDocument/2006/relationships/slideLayout" Target="../slideLayouts/slideLayout322.xml"/><Relationship Id="rId81" Type="http://schemas.openxmlformats.org/officeDocument/2006/relationships/slideLayout" Target="../slideLayouts/slideLayout321.xml"/><Relationship Id="rId1" Type="http://schemas.openxmlformats.org/officeDocument/2006/relationships/slideLayout" Target="../slideLayouts/slideLayout241.xml"/><Relationship Id="rId2" Type="http://schemas.openxmlformats.org/officeDocument/2006/relationships/slideLayout" Target="../slideLayouts/slideLayout242.xml"/><Relationship Id="rId3" Type="http://schemas.openxmlformats.org/officeDocument/2006/relationships/slideLayout" Target="../slideLayouts/slideLayout243.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48" Type="http://schemas.openxmlformats.org/officeDocument/2006/relationships/slideLayout" Target="../slideLayouts/slideLayout288.xml"/><Relationship Id="rId47" Type="http://schemas.openxmlformats.org/officeDocument/2006/relationships/slideLayout" Target="../slideLayouts/slideLayout287.xml"/><Relationship Id="rId49" Type="http://schemas.openxmlformats.org/officeDocument/2006/relationships/slideLayout" Target="../slideLayouts/slideLayout289.xml"/><Relationship Id="rId5" Type="http://schemas.openxmlformats.org/officeDocument/2006/relationships/slideLayout" Target="../slideLayouts/slideLayout245.xml"/><Relationship Id="rId6" Type="http://schemas.openxmlformats.org/officeDocument/2006/relationships/slideLayout" Target="../slideLayouts/slideLayout246.xml"/><Relationship Id="rId7" Type="http://schemas.openxmlformats.org/officeDocument/2006/relationships/slideLayout" Target="../slideLayouts/slideLayout247.xml"/><Relationship Id="rId8" Type="http://schemas.openxmlformats.org/officeDocument/2006/relationships/slideLayout" Target="../slideLayouts/slideLayout248.xml"/><Relationship Id="rId73" Type="http://schemas.openxmlformats.org/officeDocument/2006/relationships/slideLayout" Target="../slideLayouts/slideLayout313.xml"/><Relationship Id="rId72" Type="http://schemas.openxmlformats.org/officeDocument/2006/relationships/slideLayout" Target="../slideLayouts/slideLayout312.xml"/><Relationship Id="rId31" Type="http://schemas.openxmlformats.org/officeDocument/2006/relationships/slideLayout" Target="../slideLayouts/slideLayout271.xml"/><Relationship Id="rId75" Type="http://schemas.openxmlformats.org/officeDocument/2006/relationships/slideLayout" Target="../slideLayouts/slideLayout315.xml"/><Relationship Id="rId30" Type="http://schemas.openxmlformats.org/officeDocument/2006/relationships/slideLayout" Target="../slideLayouts/slideLayout270.xml"/><Relationship Id="rId74" Type="http://schemas.openxmlformats.org/officeDocument/2006/relationships/slideLayout" Target="../slideLayouts/slideLayout314.xml"/><Relationship Id="rId33" Type="http://schemas.openxmlformats.org/officeDocument/2006/relationships/slideLayout" Target="../slideLayouts/slideLayout273.xml"/><Relationship Id="rId77" Type="http://schemas.openxmlformats.org/officeDocument/2006/relationships/slideLayout" Target="../slideLayouts/slideLayout317.xml"/><Relationship Id="rId32" Type="http://schemas.openxmlformats.org/officeDocument/2006/relationships/slideLayout" Target="../slideLayouts/slideLayout272.xml"/><Relationship Id="rId76" Type="http://schemas.openxmlformats.org/officeDocument/2006/relationships/slideLayout" Target="../slideLayouts/slideLayout316.xml"/><Relationship Id="rId35" Type="http://schemas.openxmlformats.org/officeDocument/2006/relationships/slideLayout" Target="../slideLayouts/slideLayout275.xml"/><Relationship Id="rId79" Type="http://schemas.openxmlformats.org/officeDocument/2006/relationships/slideLayout" Target="../slideLayouts/slideLayout319.xml"/><Relationship Id="rId34" Type="http://schemas.openxmlformats.org/officeDocument/2006/relationships/slideLayout" Target="../slideLayouts/slideLayout274.xml"/><Relationship Id="rId78" Type="http://schemas.openxmlformats.org/officeDocument/2006/relationships/slideLayout" Target="../slideLayouts/slideLayout318.xml"/><Relationship Id="rId71" Type="http://schemas.openxmlformats.org/officeDocument/2006/relationships/slideLayout" Target="../slideLayouts/slideLayout311.xml"/><Relationship Id="rId70" Type="http://schemas.openxmlformats.org/officeDocument/2006/relationships/slideLayout" Target="../slideLayouts/slideLayout310.xml"/><Relationship Id="rId37" Type="http://schemas.openxmlformats.org/officeDocument/2006/relationships/slideLayout" Target="../slideLayouts/slideLayout277.xml"/><Relationship Id="rId36" Type="http://schemas.openxmlformats.org/officeDocument/2006/relationships/slideLayout" Target="../slideLayouts/slideLayout276.xml"/><Relationship Id="rId39" Type="http://schemas.openxmlformats.org/officeDocument/2006/relationships/slideLayout" Target="../slideLayouts/slideLayout279.xml"/><Relationship Id="rId38" Type="http://schemas.openxmlformats.org/officeDocument/2006/relationships/slideLayout" Target="../slideLayouts/slideLayout278.xml"/><Relationship Id="rId62" Type="http://schemas.openxmlformats.org/officeDocument/2006/relationships/slideLayout" Target="../slideLayouts/slideLayout302.xml"/><Relationship Id="rId61" Type="http://schemas.openxmlformats.org/officeDocument/2006/relationships/slideLayout" Target="../slideLayouts/slideLayout301.xml"/><Relationship Id="rId20" Type="http://schemas.openxmlformats.org/officeDocument/2006/relationships/slideLayout" Target="../slideLayouts/slideLayout260.xml"/><Relationship Id="rId64" Type="http://schemas.openxmlformats.org/officeDocument/2006/relationships/slideLayout" Target="../slideLayouts/slideLayout304.xml"/><Relationship Id="rId63" Type="http://schemas.openxmlformats.org/officeDocument/2006/relationships/slideLayout" Target="../slideLayouts/slideLayout303.xml"/><Relationship Id="rId22" Type="http://schemas.openxmlformats.org/officeDocument/2006/relationships/slideLayout" Target="../slideLayouts/slideLayout262.xml"/><Relationship Id="rId66" Type="http://schemas.openxmlformats.org/officeDocument/2006/relationships/slideLayout" Target="../slideLayouts/slideLayout306.xml"/><Relationship Id="rId21" Type="http://schemas.openxmlformats.org/officeDocument/2006/relationships/slideLayout" Target="../slideLayouts/slideLayout261.xml"/><Relationship Id="rId65" Type="http://schemas.openxmlformats.org/officeDocument/2006/relationships/slideLayout" Target="../slideLayouts/slideLayout305.xml"/><Relationship Id="rId24" Type="http://schemas.openxmlformats.org/officeDocument/2006/relationships/slideLayout" Target="../slideLayouts/slideLayout264.xml"/><Relationship Id="rId68" Type="http://schemas.openxmlformats.org/officeDocument/2006/relationships/slideLayout" Target="../slideLayouts/slideLayout308.xml"/><Relationship Id="rId23" Type="http://schemas.openxmlformats.org/officeDocument/2006/relationships/slideLayout" Target="../slideLayouts/slideLayout263.xml"/><Relationship Id="rId67" Type="http://schemas.openxmlformats.org/officeDocument/2006/relationships/slideLayout" Target="../slideLayouts/slideLayout307.xml"/><Relationship Id="rId60" Type="http://schemas.openxmlformats.org/officeDocument/2006/relationships/slideLayout" Target="../slideLayouts/slideLayout300.xml"/><Relationship Id="rId26" Type="http://schemas.openxmlformats.org/officeDocument/2006/relationships/slideLayout" Target="../slideLayouts/slideLayout266.xml"/><Relationship Id="rId25" Type="http://schemas.openxmlformats.org/officeDocument/2006/relationships/slideLayout" Target="../slideLayouts/slideLayout265.xml"/><Relationship Id="rId69" Type="http://schemas.openxmlformats.org/officeDocument/2006/relationships/slideLayout" Target="../slideLayouts/slideLayout309.xml"/><Relationship Id="rId28" Type="http://schemas.openxmlformats.org/officeDocument/2006/relationships/slideLayout" Target="../slideLayouts/slideLayout268.xml"/><Relationship Id="rId27" Type="http://schemas.openxmlformats.org/officeDocument/2006/relationships/slideLayout" Target="../slideLayouts/slideLayout267.xml"/><Relationship Id="rId29" Type="http://schemas.openxmlformats.org/officeDocument/2006/relationships/slideLayout" Target="../slideLayouts/slideLayout269.xml"/><Relationship Id="rId51" Type="http://schemas.openxmlformats.org/officeDocument/2006/relationships/slideLayout" Target="../slideLayouts/slideLayout291.xml"/><Relationship Id="rId50" Type="http://schemas.openxmlformats.org/officeDocument/2006/relationships/slideLayout" Target="../slideLayouts/slideLayout290.xml"/><Relationship Id="rId53" Type="http://schemas.openxmlformats.org/officeDocument/2006/relationships/slideLayout" Target="../slideLayouts/slideLayout293.xml"/><Relationship Id="rId52" Type="http://schemas.openxmlformats.org/officeDocument/2006/relationships/slideLayout" Target="../slideLayouts/slideLayout292.xml"/><Relationship Id="rId11" Type="http://schemas.openxmlformats.org/officeDocument/2006/relationships/slideLayout" Target="../slideLayouts/slideLayout251.xml"/><Relationship Id="rId55" Type="http://schemas.openxmlformats.org/officeDocument/2006/relationships/slideLayout" Target="../slideLayouts/slideLayout295.xml"/><Relationship Id="rId10" Type="http://schemas.openxmlformats.org/officeDocument/2006/relationships/slideLayout" Target="../slideLayouts/slideLayout250.xml"/><Relationship Id="rId54" Type="http://schemas.openxmlformats.org/officeDocument/2006/relationships/slideLayout" Target="../slideLayouts/slideLayout294.xml"/><Relationship Id="rId13" Type="http://schemas.openxmlformats.org/officeDocument/2006/relationships/slideLayout" Target="../slideLayouts/slideLayout253.xml"/><Relationship Id="rId57" Type="http://schemas.openxmlformats.org/officeDocument/2006/relationships/slideLayout" Target="../slideLayouts/slideLayout297.xml"/><Relationship Id="rId12" Type="http://schemas.openxmlformats.org/officeDocument/2006/relationships/slideLayout" Target="../slideLayouts/slideLayout252.xml"/><Relationship Id="rId56" Type="http://schemas.openxmlformats.org/officeDocument/2006/relationships/slideLayout" Target="../slideLayouts/slideLayout296.xml"/><Relationship Id="rId15" Type="http://schemas.openxmlformats.org/officeDocument/2006/relationships/slideLayout" Target="../slideLayouts/slideLayout255.xml"/><Relationship Id="rId59" Type="http://schemas.openxmlformats.org/officeDocument/2006/relationships/slideLayout" Target="../slideLayouts/slideLayout299.xml"/><Relationship Id="rId14" Type="http://schemas.openxmlformats.org/officeDocument/2006/relationships/slideLayout" Target="../slideLayouts/slideLayout254.xml"/><Relationship Id="rId58" Type="http://schemas.openxmlformats.org/officeDocument/2006/relationships/slideLayout" Target="../slideLayouts/slideLayout298.xml"/><Relationship Id="rId17" Type="http://schemas.openxmlformats.org/officeDocument/2006/relationships/slideLayout" Target="../slideLayouts/slideLayout257.xml"/><Relationship Id="rId16" Type="http://schemas.openxmlformats.org/officeDocument/2006/relationships/slideLayout" Target="../slideLayouts/slideLayout256.xml"/><Relationship Id="rId19" Type="http://schemas.openxmlformats.org/officeDocument/2006/relationships/slideLayout" Target="../slideLayouts/slideLayout259.xml"/><Relationship Id="rId18"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6" name="Shape 7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 id="2147483779" r:id="rId53"/>
    <p:sldLayoutId id="2147483780" r:id="rId54"/>
    <p:sldLayoutId id="2147483781" r:id="rId55"/>
    <p:sldLayoutId id="2147483782" r:id="rId56"/>
    <p:sldLayoutId id="2147483783" r:id="rId57"/>
    <p:sldLayoutId id="2147483784" r:id="rId58"/>
    <p:sldLayoutId id="2147483785" r:id="rId59"/>
    <p:sldLayoutId id="2147483786" r:id="rId60"/>
    <p:sldLayoutId id="2147483787" r:id="rId61"/>
    <p:sldLayoutId id="2147483788" r:id="rId62"/>
    <p:sldLayoutId id="2147483789" r:id="rId63"/>
    <p:sldLayoutId id="2147483790" r:id="rId64"/>
    <p:sldLayoutId id="2147483791" r:id="rId65"/>
    <p:sldLayoutId id="2147483792" r:id="rId66"/>
    <p:sldLayoutId id="2147483793" r:id="rId67"/>
    <p:sldLayoutId id="2147483794" r:id="rId68"/>
    <p:sldLayoutId id="2147483795" r:id="rId69"/>
    <p:sldLayoutId id="2147483796" r:id="rId70"/>
    <p:sldLayoutId id="2147483797" r:id="rId71"/>
    <p:sldLayoutId id="2147483798" r:id="rId72"/>
    <p:sldLayoutId id="2147483799" r:id="rId73"/>
    <p:sldLayoutId id="2147483800" r:id="rId74"/>
    <p:sldLayoutId id="2147483801" r:id="rId75"/>
    <p:sldLayoutId id="2147483802" r:id="rId76"/>
    <p:sldLayoutId id="2147483803" r:id="rId77"/>
    <p:sldLayoutId id="2147483804" r:id="rId78"/>
    <p:sldLayoutId id="2147483805" r:id="rId79"/>
    <p:sldLayoutId id="2147483806" r:id="rId80"/>
    <p:sldLayoutId id="2147483807" r:id="rId81"/>
    <p:sldLayoutId id="2147483808" r:id="rId82"/>
    <p:sldLayoutId id="2147483809" r:id="rId83"/>
    <p:sldLayoutId id="2147483810" r:id="rId84"/>
    <p:sldLayoutId id="2147483811" r:id="rId85"/>
    <p:sldLayoutId id="2147483812" r:id="rId86"/>
    <p:sldLayoutId id="2147483813" r:id="rId87"/>
    <p:sldLayoutId id="2147483814" r:id="rId88"/>
    <p:sldLayoutId id="2147483815" r:id="rId89"/>
    <p:sldLayoutId id="2147483816" r:id="rId90"/>
    <p:sldLayoutId id="2147483817" r:id="rId91"/>
    <p:sldLayoutId id="2147483818" r:id="rId9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98" name="Shape 159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 id="2147483879" r:id="rId61"/>
    <p:sldLayoutId id="2147483880" r:id="rId62"/>
    <p:sldLayoutId id="2147483881" r:id="rId63"/>
    <p:sldLayoutId id="2147483882" r:id="rId64"/>
    <p:sldLayoutId id="2147483883" r:id="rId65"/>
    <p:sldLayoutId id="2147483884" r:id="rId66"/>
    <p:sldLayoutId id="2147483885" r:id="rId67"/>
    <p:sldLayoutId id="2147483886" r:id="rId68"/>
    <p:sldLayoutId id="2147483887" r:id="rId6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7" name="Shape 228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 id="2147483938" r:id="rId51"/>
    <p:sldLayoutId id="2147483939" r:id="rId52"/>
    <p:sldLayoutId id="2147483940" r:id="rId53"/>
    <p:sldLayoutId id="2147483941" r:id="rId54"/>
    <p:sldLayoutId id="2147483942" r:id="rId55"/>
    <p:sldLayoutId id="2147483943" r:id="rId56"/>
    <p:sldLayoutId id="2147483944" r:id="rId57"/>
    <p:sldLayoutId id="2147483945" r:id="rId58"/>
    <p:sldLayoutId id="2147483946" r:id="rId59"/>
    <p:sldLayoutId id="2147483947" r:id="rId60"/>
    <p:sldLayoutId id="2147483948" r:id="rId61"/>
    <p:sldLayoutId id="2147483949" r:id="rId62"/>
    <p:sldLayoutId id="2147483950" r:id="rId63"/>
    <p:sldLayoutId id="2147483951" r:id="rId64"/>
    <p:sldLayoutId id="2147483952" r:id="rId65"/>
    <p:sldLayoutId id="2147483953" r:id="rId66"/>
    <p:sldLayoutId id="2147483954" r:id="rId67"/>
    <p:sldLayoutId id="2147483955" r:id="rId68"/>
    <p:sldLayoutId id="2147483956" r:id="rId69"/>
    <p:sldLayoutId id="2147483957" r:id="rId70"/>
    <p:sldLayoutId id="2147483958" r:id="rId71"/>
    <p:sldLayoutId id="2147483959" r:id="rId72"/>
    <p:sldLayoutId id="2147483960" r:id="rId73"/>
    <p:sldLayoutId id="2147483961" r:id="rId74"/>
    <p:sldLayoutId id="2147483962" r:id="rId75"/>
    <p:sldLayoutId id="2147483963" r:id="rId76"/>
    <p:sldLayoutId id="2147483964" r:id="rId77"/>
    <p:sldLayoutId id="2147483965" r:id="rId78"/>
    <p:sldLayoutId id="2147483966" r:id="rId79"/>
    <p:sldLayoutId id="2147483967" r:id="rId80"/>
    <p:sldLayoutId id="2147483968" r:id="rId81"/>
    <p:sldLayoutId id="2147483969" r:id="rId82"/>
    <p:sldLayoutId id="2147483970" r:id="rId83"/>
    <p:sldLayoutId id="2147483971" r:id="rId8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0" Type="http://schemas.openxmlformats.org/officeDocument/2006/relationships/image" Target="../media/image129.png"/><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100.png"/><Relationship Id="rId5" Type="http://schemas.openxmlformats.org/officeDocument/2006/relationships/image" Target="../media/image103.png"/><Relationship Id="rId6" Type="http://schemas.openxmlformats.org/officeDocument/2006/relationships/image" Target="../media/image99.png"/><Relationship Id="rId7" Type="http://schemas.openxmlformats.org/officeDocument/2006/relationships/image" Target="../media/image94.png"/><Relationship Id="rId8" Type="http://schemas.openxmlformats.org/officeDocument/2006/relationships/image" Target="../media/image96.png"/><Relationship Id="rId31" Type="http://schemas.openxmlformats.org/officeDocument/2006/relationships/image" Target="../media/image118.png"/><Relationship Id="rId30" Type="http://schemas.openxmlformats.org/officeDocument/2006/relationships/image" Target="../media/image120.png"/><Relationship Id="rId33" Type="http://schemas.openxmlformats.org/officeDocument/2006/relationships/image" Target="../media/image128.png"/><Relationship Id="rId32" Type="http://schemas.openxmlformats.org/officeDocument/2006/relationships/image" Target="../media/image126.png"/><Relationship Id="rId35" Type="http://schemas.openxmlformats.org/officeDocument/2006/relationships/image" Target="../media/image127.png"/><Relationship Id="rId34" Type="http://schemas.openxmlformats.org/officeDocument/2006/relationships/image" Target="../media/image132.png"/><Relationship Id="rId37" Type="http://schemas.openxmlformats.org/officeDocument/2006/relationships/image" Target="../media/image133.png"/><Relationship Id="rId36" Type="http://schemas.openxmlformats.org/officeDocument/2006/relationships/image" Target="../media/image134.png"/><Relationship Id="rId39" Type="http://schemas.openxmlformats.org/officeDocument/2006/relationships/image" Target="../media/image135.png"/><Relationship Id="rId38" Type="http://schemas.openxmlformats.org/officeDocument/2006/relationships/image" Target="../media/image131.png"/><Relationship Id="rId20" Type="http://schemas.openxmlformats.org/officeDocument/2006/relationships/image" Target="../media/image105.png"/><Relationship Id="rId22" Type="http://schemas.openxmlformats.org/officeDocument/2006/relationships/image" Target="../media/image122.png"/><Relationship Id="rId21" Type="http://schemas.openxmlformats.org/officeDocument/2006/relationships/image" Target="../media/image119.png"/><Relationship Id="rId24" Type="http://schemas.openxmlformats.org/officeDocument/2006/relationships/image" Target="../media/image115.png"/><Relationship Id="rId23" Type="http://schemas.openxmlformats.org/officeDocument/2006/relationships/image" Target="../media/image124.png"/><Relationship Id="rId26" Type="http://schemas.openxmlformats.org/officeDocument/2006/relationships/image" Target="../media/image114.png"/><Relationship Id="rId25" Type="http://schemas.openxmlformats.org/officeDocument/2006/relationships/image" Target="../media/image117.png"/><Relationship Id="rId28" Type="http://schemas.openxmlformats.org/officeDocument/2006/relationships/image" Target="../media/image137.png"/><Relationship Id="rId27" Type="http://schemas.openxmlformats.org/officeDocument/2006/relationships/image" Target="../media/image123.png"/><Relationship Id="rId29" Type="http://schemas.openxmlformats.org/officeDocument/2006/relationships/image" Target="../media/image121.png"/><Relationship Id="rId11" Type="http://schemas.openxmlformats.org/officeDocument/2006/relationships/image" Target="../media/image108.png"/><Relationship Id="rId10" Type="http://schemas.openxmlformats.org/officeDocument/2006/relationships/image" Target="../media/image101.png"/><Relationship Id="rId13" Type="http://schemas.openxmlformats.org/officeDocument/2006/relationships/image" Target="../media/image109.png"/><Relationship Id="rId12" Type="http://schemas.openxmlformats.org/officeDocument/2006/relationships/image" Target="../media/image98.png"/><Relationship Id="rId15" Type="http://schemas.openxmlformats.org/officeDocument/2006/relationships/image" Target="../media/image110.png"/><Relationship Id="rId14" Type="http://schemas.openxmlformats.org/officeDocument/2006/relationships/image" Target="../media/image104.png"/><Relationship Id="rId17" Type="http://schemas.openxmlformats.org/officeDocument/2006/relationships/image" Target="../media/image111.png"/><Relationship Id="rId16" Type="http://schemas.openxmlformats.org/officeDocument/2006/relationships/image" Target="../media/image112.png"/><Relationship Id="rId19" Type="http://schemas.openxmlformats.org/officeDocument/2006/relationships/image" Target="../media/image116.png"/><Relationship Id="rId18"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7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1.xml"/><Relationship Id="rId2" Type="http://schemas.openxmlformats.org/officeDocument/2006/relationships/notesSlide" Target="../notesSlides/notesSlide3.xml"/><Relationship Id="rId3" Type="http://schemas.openxmlformats.org/officeDocument/2006/relationships/image" Target="../media/image79.png"/><Relationship Id="rId4" Type="http://schemas.openxmlformats.org/officeDocument/2006/relationships/image" Target="../media/image83.png"/><Relationship Id="rId5"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9.png"/><Relationship Id="rId5" Type="http://schemas.openxmlformats.org/officeDocument/2006/relationships/image" Target="../media/image93.png"/><Relationship Id="rId6" Type="http://schemas.openxmlformats.org/officeDocument/2006/relationships/image" Target="../media/image80.png"/><Relationship Id="rId7" Type="http://schemas.openxmlformats.org/officeDocument/2006/relationships/image" Target="../media/image77.png"/><Relationship Id="rId8" Type="http://schemas.openxmlformats.org/officeDocument/2006/relationships/image" Target="../media/image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93.png"/><Relationship Id="rId6"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notesSlide" Target="../notesSlides/notesSlide7.xml"/><Relationship Id="rId3" Type="http://schemas.openxmlformats.org/officeDocument/2006/relationships/image" Target="../media/image90.png"/><Relationship Id="rId4" Type="http://schemas.openxmlformats.org/officeDocument/2006/relationships/image" Target="../media/image87.png"/><Relationship Id="rId5" Type="http://schemas.openxmlformats.org/officeDocument/2006/relationships/image" Target="../media/image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8.xml"/><Relationship Id="rId3" Type="http://schemas.openxmlformats.org/officeDocument/2006/relationships/hyperlink" Target="https://www.fivetran.com/podcast/data-democratization-and-readiness-for-ai" TargetMode="External"/><Relationship Id="rId4" Type="http://schemas.openxmlformats.org/officeDocument/2006/relationships/image" Target="../media/image88.png"/><Relationship Id="rId5"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9.xml"/><Relationship Id="rId3" Type="http://schemas.openxmlformats.org/officeDocument/2006/relationships/image" Target="../media/image95.png"/><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329"/>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Inter"/>
                <a:ea typeface="Inter"/>
                <a:cs typeface="Inter"/>
                <a:sym typeface="Inter"/>
              </a:rPr>
              <a:t>Fivetran</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deployment options</a:t>
            </a:r>
            <a:endParaRPr>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38"/>
          <p:cNvSpPr txBox="1"/>
          <p:nvPr>
            <p:ph type="title"/>
          </p:nvPr>
        </p:nvSpPr>
        <p:spPr>
          <a:xfrm>
            <a:off x="355650" y="252025"/>
            <a:ext cx="84327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Fivetran to move all of your data</a:t>
            </a:r>
            <a:endParaRPr/>
          </a:p>
        </p:txBody>
      </p:sp>
      <p:sp>
        <p:nvSpPr>
          <p:cNvPr id="3294" name="Google Shape;3294;p33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5" name="Google Shape;3295;p338"/>
          <p:cNvSpPr/>
          <p:nvPr/>
        </p:nvSpPr>
        <p:spPr>
          <a:xfrm>
            <a:off x="730950" y="3225475"/>
            <a:ext cx="4702500" cy="1240800"/>
          </a:xfrm>
          <a:prstGeom prst="rect">
            <a:avLst/>
          </a:prstGeom>
          <a:solidFill>
            <a:schemeClr val="accent4"/>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38"/>
          <p:cNvSpPr/>
          <p:nvPr/>
        </p:nvSpPr>
        <p:spPr>
          <a:xfrm>
            <a:off x="4525210" y="1505100"/>
            <a:ext cx="1129500" cy="5592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b="1" sz="1000">
              <a:latin typeface="JetBrains Mono"/>
              <a:ea typeface="JetBrains Mono"/>
              <a:cs typeface="JetBrains Mono"/>
              <a:sym typeface="JetBrains Mono"/>
            </a:endParaRPr>
          </a:p>
        </p:txBody>
      </p:sp>
      <p:sp>
        <p:nvSpPr>
          <p:cNvPr id="3297" name="Google Shape;3297;p338"/>
          <p:cNvSpPr/>
          <p:nvPr/>
        </p:nvSpPr>
        <p:spPr>
          <a:xfrm>
            <a:off x="4068525" y="1505100"/>
            <a:ext cx="456600" cy="5592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latin typeface="JetBrains Mono"/>
              <a:ea typeface="JetBrains Mono"/>
              <a:cs typeface="JetBrains Mono"/>
              <a:sym typeface="JetBrains Mono"/>
            </a:endParaRPr>
          </a:p>
        </p:txBody>
      </p:sp>
      <p:sp>
        <p:nvSpPr>
          <p:cNvPr id="3298" name="Google Shape;3298;p338"/>
          <p:cNvSpPr/>
          <p:nvPr/>
        </p:nvSpPr>
        <p:spPr>
          <a:xfrm>
            <a:off x="6474175" y="2226200"/>
            <a:ext cx="1983900" cy="1676400"/>
          </a:xfrm>
          <a:prstGeom prst="rect">
            <a:avLst/>
          </a:prstGeom>
          <a:solidFill>
            <a:schemeClr val="accent4"/>
          </a:solid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38"/>
          <p:cNvSpPr/>
          <p:nvPr/>
        </p:nvSpPr>
        <p:spPr>
          <a:xfrm>
            <a:off x="7013728" y="2774921"/>
            <a:ext cx="1324500" cy="3690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900">
                <a:latin typeface="JetBrains Mono"/>
                <a:ea typeface="JetBrains Mono"/>
                <a:cs typeface="JetBrains Mono"/>
                <a:sym typeface="JetBrains Mono"/>
              </a:rPr>
              <a:t>Data warehouse</a:t>
            </a:r>
            <a:endParaRPr b="1" sz="900">
              <a:latin typeface="JetBrains Mono"/>
              <a:ea typeface="JetBrains Mono"/>
              <a:cs typeface="JetBrains Mono"/>
              <a:sym typeface="JetBrains Mono"/>
            </a:endParaRPr>
          </a:p>
        </p:txBody>
      </p:sp>
      <p:sp>
        <p:nvSpPr>
          <p:cNvPr id="3300" name="Google Shape;3300;p338"/>
          <p:cNvSpPr/>
          <p:nvPr/>
        </p:nvSpPr>
        <p:spPr>
          <a:xfrm>
            <a:off x="6636235" y="2774921"/>
            <a:ext cx="377400" cy="3690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latin typeface="JetBrains Mono"/>
              <a:ea typeface="JetBrains Mono"/>
              <a:cs typeface="JetBrains Mono"/>
              <a:sym typeface="JetBrains Mono"/>
            </a:endParaRPr>
          </a:p>
        </p:txBody>
      </p:sp>
      <p:sp>
        <p:nvSpPr>
          <p:cNvPr id="3301" name="Google Shape;3301;p338"/>
          <p:cNvSpPr/>
          <p:nvPr/>
        </p:nvSpPr>
        <p:spPr>
          <a:xfrm>
            <a:off x="7012142" y="2311975"/>
            <a:ext cx="1324500" cy="3690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900">
                <a:latin typeface="JetBrains Mono"/>
                <a:ea typeface="JetBrains Mono"/>
                <a:cs typeface="JetBrains Mono"/>
                <a:sym typeface="JetBrains Mono"/>
              </a:rPr>
              <a:t>Data lake</a:t>
            </a:r>
            <a:endParaRPr b="1" sz="900">
              <a:latin typeface="JetBrains Mono"/>
              <a:ea typeface="JetBrains Mono"/>
              <a:cs typeface="JetBrains Mono"/>
              <a:sym typeface="JetBrains Mono"/>
            </a:endParaRPr>
          </a:p>
        </p:txBody>
      </p:sp>
      <p:sp>
        <p:nvSpPr>
          <p:cNvPr id="3302" name="Google Shape;3302;p338"/>
          <p:cNvSpPr/>
          <p:nvPr/>
        </p:nvSpPr>
        <p:spPr>
          <a:xfrm>
            <a:off x="6634650" y="2311975"/>
            <a:ext cx="377400" cy="3690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latin typeface="JetBrains Mono"/>
              <a:ea typeface="JetBrains Mono"/>
              <a:cs typeface="JetBrains Mono"/>
              <a:sym typeface="JetBrains Mono"/>
            </a:endParaRPr>
          </a:p>
        </p:txBody>
      </p:sp>
      <p:sp>
        <p:nvSpPr>
          <p:cNvPr id="3303" name="Google Shape;3303;p338"/>
          <p:cNvSpPr/>
          <p:nvPr/>
        </p:nvSpPr>
        <p:spPr>
          <a:xfrm>
            <a:off x="730946" y="1564207"/>
            <a:ext cx="2804700" cy="4548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38"/>
          <p:cNvSpPr/>
          <p:nvPr/>
        </p:nvSpPr>
        <p:spPr>
          <a:xfrm>
            <a:off x="730946" y="2018889"/>
            <a:ext cx="2804700" cy="4548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38"/>
          <p:cNvSpPr/>
          <p:nvPr/>
        </p:nvSpPr>
        <p:spPr>
          <a:xfrm>
            <a:off x="730950" y="2463825"/>
            <a:ext cx="2804700" cy="454800"/>
          </a:xfrm>
          <a:prstGeom prst="rect">
            <a:avLst/>
          </a:prstGeom>
          <a:solidFill>
            <a:schemeClr val="accent4"/>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38"/>
          <p:cNvSpPr/>
          <p:nvPr/>
        </p:nvSpPr>
        <p:spPr>
          <a:xfrm>
            <a:off x="730946" y="1109525"/>
            <a:ext cx="2804700" cy="4548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38"/>
          <p:cNvSpPr/>
          <p:nvPr/>
        </p:nvSpPr>
        <p:spPr>
          <a:xfrm>
            <a:off x="950250" y="3989150"/>
            <a:ext cx="2418000" cy="3285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38"/>
          <p:cNvSpPr txBox="1"/>
          <p:nvPr/>
        </p:nvSpPr>
        <p:spPr>
          <a:xfrm>
            <a:off x="730946" y="1240164"/>
            <a:ext cx="11517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Applications</a:t>
            </a:r>
            <a:endParaRPr b="1" sz="900">
              <a:solidFill>
                <a:srgbClr val="191919"/>
              </a:solidFill>
              <a:latin typeface="JetBrains Mono"/>
              <a:ea typeface="JetBrains Mono"/>
              <a:cs typeface="JetBrains Mono"/>
              <a:sym typeface="JetBrains Mono"/>
            </a:endParaRPr>
          </a:p>
        </p:txBody>
      </p:sp>
      <p:sp>
        <p:nvSpPr>
          <p:cNvPr id="3309" name="Google Shape;3309;p338"/>
          <p:cNvSpPr txBox="1"/>
          <p:nvPr/>
        </p:nvSpPr>
        <p:spPr>
          <a:xfrm>
            <a:off x="737932" y="1694496"/>
            <a:ext cx="7164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Events</a:t>
            </a:r>
            <a:endParaRPr b="1" sz="900">
              <a:solidFill>
                <a:srgbClr val="191919"/>
              </a:solidFill>
              <a:latin typeface="JetBrains Mono"/>
              <a:ea typeface="JetBrains Mono"/>
              <a:cs typeface="JetBrains Mono"/>
              <a:sym typeface="JetBrains Mono"/>
            </a:endParaRPr>
          </a:p>
        </p:txBody>
      </p:sp>
      <p:sp>
        <p:nvSpPr>
          <p:cNvPr id="3310" name="Google Shape;3310;p338"/>
          <p:cNvSpPr txBox="1"/>
          <p:nvPr/>
        </p:nvSpPr>
        <p:spPr>
          <a:xfrm>
            <a:off x="721342" y="2149173"/>
            <a:ext cx="7497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Files</a:t>
            </a:r>
            <a:endParaRPr b="1" sz="900">
              <a:solidFill>
                <a:srgbClr val="191919"/>
              </a:solidFill>
              <a:latin typeface="JetBrains Mono"/>
              <a:ea typeface="JetBrains Mono"/>
              <a:cs typeface="JetBrains Mono"/>
              <a:sym typeface="JetBrains Mono"/>
            </a:endParaRPr>
          </a:p>
        </p:txBody>
      </p:sp>
      <p:pic>
        <p:nvPicPr>
          <p:cNvPr id="3311" name="Google Shape;3311;p338"/>
          <p:cNvPicPr preferRelativeResize="0"/>
          <p:nvPr/>
        </p:nvPicPr>
        <p:blipFill rotWithShape="1">
          <a:blip r:embed="rId3">
            <a:alphaModFix/>
          </a:blip>
          <a:srcRect b="0" l="0" r="0" t="0"/>
          <a:stretch/>
        </p:blipFill>
        <p:spPr>
          <a:xfrm>
            <a:off x="2273996" y="4055110"/>
            <a:ext cx="211920" cy="211993"/>
          </a:xfrm>
          <a:prstGeom prst="rect">
            <a:avLst/>
          </a:prstGeom>
          <a:noFill/>
          <a:ln>
            <a:noFill/>
          </a:ln>
        </p:spPr>
      </p:pic>
      <p:pic>
        <p:nvPicPr>
          <p:cNvPr id="3312" name="Google Shape;3312;p338"/>
          <p:cNvPicPr preferRelativeResize="0"/>
          <p:nvPr/>
        </p:nvPicPr>
        <p:blipFill>
          <a:blip r:embed="rId4">
            <a:alphaModFix/>
          </a:blip>
          <a:stretch>
            <a:fillRect/>
          </a:stretch>
        </p:blipFill>
        <p:spPr>
          <a:xfrm>
            <a:off x="4161286" y="1693679"/>
            <a:ext cx="271067" cy="182035"/>
          </a:xfrm>
          <a:prstGeom prst="rect">
            <a:avLst/>
          </a:prstGeom>
          <a:noFill/>
          <a:ln>
            <a:noFill/>
          </a:ln>
        </p:spPr>
      </p:pic>
      <p:pic>
        <p:nvPicPr>
          <p:cNvPr id="3313" name="Google Shape;3313;p338"/>
          <p:cNvPicPr preferRelativeResize="0"/>
          <p:nvPr/>
        </p:nvPicPr>
        <p:blipFill>
          <a:blip r:embed="rId5">
            <a:alphaModFix/>
          </a:blip>
          <a:stretch>
            <a:fillRect/>
          </a:stretch>
        </p:blipFill>
        <p:spPr>
          <a:xfrm>
            <a:off x="4646351" y="1652425"/>
            <a:ext cx="887099" cy="264550"/>
          </a:xfrm>
          <a:prstGeom prst="rect">
            <a:avLst/>
          </a:prstGeom>
          <a:noFill/>
          <a:ln>
            <a:noFill/>
          </a:ln>
        </p:spPr>
      </p:pic>
      <p:sp>
        <p:nvSpPr>
          <p:cNvPr id="3314" name="Google Shape;3314;p338"/>
          <p:cNvSpPr txBox="1"/>
          <p:nvPr/>
        </p:nvSpPr>
        <p:spPr>
          <a:xfrm>
            <a:off x="6474050" y="3372600"/>
            <a:ext cx="1983900" cy="4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91919"/>
                </a:solidFill>
                <a:latin typeface="DM Sans"/>
                <a:ea typeface="DM Sans"/>
                <a:cs typeface="DM Sans"/>
                <a:sym typeface="DM Sans"/>
              </a:rPr>
              <a:t>Destination network </a:t>
            </a:r>
            <a:br>
              <a:rPr b="1" lang="en" sz="1100">
                <a:solidFill>
                  <a:srgbClr val="191919"/>
                </a:solidFill>
                <a:latin typeface="DM Sans"/>
                <a:ea typeface="DM Sans"/>
                <a:cs typeface="DM Sans"/>
                <a:sym typeface="DM Sans"/>
              </a:rPr>
            </a:br>
            <a:r>
              <a:rPr b="1" lang="en" sz="1100">
                <a:solidFill>
                  <a:srgbClr val="191919"/>
                </a:solidFill>
                <a:latin typeface="DM Sans"/>
                <a:ea typeface="DM Sans"/>
                <a:cs typeface="DM Sans"/>
                <a:sym typeface="DM Sans"/>
              </a:rPr>
              <a:t>(Cloud/on-premise)</a:t>
            </a:r>
            <a:endParaRPr b="1" sz="1100">
              <a:solidFill>
                <a:srgbClr val="191919"/>
              </a:solidFill>
              <a:latin typeface="DM Sans"/>
              <a:ea typeface="DM Sans"/>
              <a:cs typeface="DM Sans"/>
              <a:sym typeface="DM Sans"/>
            </a:endParaRPr>
          </a:p>
        </p:txBody>
      </p:sp>
      <p:sp>
        <p:nvSpPr>
          <p:cNvPr id="3315" name="Google Shape;3315;p338"/>
          <p:cNvSpPr txBox="1"/>
          <p:nvPr/>
        </p:nvSpPr>
        <p:spPr>
          <a:xfrm>
            <a:off x="737922" y="2614425"/>
            <a:ext cx="10161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Databases</a:t>
            </a:r>
            <a:endParaRPr b="1" sz="900">
              <a:solidFill>
                <a:srgbClr val="191919"/>
              </a:solidFill>
              <a:latin typeface="JetBrains Mono"/>
              <a:ea typeface="JetBrains Mono"/>
              <a:cs typeface="JetBrains Mono"/>
              <a:sym typeface="JetBrains Mono"/>
            </a:endParaRPr>
          </a:p>
          <a:p>
            <a:pPr indent="0" lvl="0" marL="0" rtl="0" algn="l">
              <a:spcBef>
                <a:spcPts val="0"/>
              </a:spcBef>
              <a:spcAft>
                <a:spcPts val="0"/>
              </a:spcAft>
              <a:buNone/>
            </a:pPr>
            <a:r>
              <a:rPr b="1" lang="en" sz="600">
                <a:solidFill>
                  <a:srgbClr val="191919"/>
                </a:solidFill>
                <a:latin typeface="JetBrains Mono"/>
                <a:ea typeface="JetBrains Mono"/>
                <a:cs typeface="JetBrains Mono"/>
                <a:sym typeface="JetBrains Mono"/>
              </a:rPr>
              <a:t>(Cloud/on-premise)</a:t>
            </a:r>
            <a:endParaRPr b="1" sz="600">
              <a:solidFill>
                <a:srgbClr val="191919"/>
              </a:solidFill>
              <a:latin typeface="JetBrains Mono"/>
              <a:ea typeface="JetBrains Mono"/>
              <a:cs typeface="JetBrains Mono"/>
              <a:sym typeface="JetBrains Mono"/>
            </a:endParaRPr>
          </a:p>
        </p:txBody>
      </p:sp>
      <p:pic>
        <p:nvPicPr>
          <p:cNvPr id="3316" name="Google Shape;3316;p338"/>
          <p:cNvPicPr preferRelativeResize="0"/>
          <p:nvPr/>
        </p:nvPicPr>
        <p:blipFill>
          <a:blip r:embed="rId6">
            <a:alphaModFix/>
          </a:blip>
          <a:stretch>
            <a:fillRect/>
          </a:stretch>
        </p:blipFill>
        <p:spPr>
          <a:xfrm>
            <a:off x="1970859" y="1158274"/>
            <a:ext cx="172777" cy="172885"/>
          </a:xfrm>
          <a:prstGeom prst="rect">
            <a:avLst/>
          </a:prstGeom>
          <a:noFill/>
          <a:ln>
            <a:noFill/>
          </a:ln>
        </p:spPr>
      </p:pic>
      <p:pic>
        <p:nvPicPr>
          <p:cNvPr id="3317" name="Google Shape;3317;p338"/>
          <p:cNvPicPr preferRelativeResize="0"/>
          <p:nvPr/>
        </p:nvPicPr>
        <p:blipFill>
          <a:blip r:embed="rId7">
            <a:alphaModFix/>
          </a:blip>
          <a:stretch>
            <a:fillRect/>
          </a:stretch>
        </p:blipFill>
        <p:spPr>
          <a:xfrm>
            <a:off x="2231820" y="1200052"/>
            <a:ext cx="127500" cy="127532"/>
          </a:xfrm>
          <a:prstGeom prst="rect">
            <a:avLst/>
          </a:prstGeom>
          <a:noFill/>
          <a:ln>
            <a:noFill/>
          </a:ln>
        </p:spPr>
      </p:pic>
      <p:pic>
        <p:nvPicPr>
          <p:cNvPr id="3318" name="Google Shape;3318;p338"/>
          <p:cNvPicPr preferRelativeResize="0"/>
          <p:nvPr/>
        </p:nvPicPr>
        <p:blipFill rotWithShape="1">
          <a:blip r:embed="rId8">
            <a:alphaModFix/>
          </a:blip>
          <a:srcRect b="12063" l="22588" r="20728" t="17800"/>
          <a:stretch/>
        </p:blipFill>
        <p:spPr>
          <a:xfrm flipH="1">
            <a:off x="2444835" y="1188972"/>
            <a:ext cx="139638" cy="172859"/>
          </a:xfrm>
          <a:prstGeom prst="rect">
            <a:avLst/>
          </a:prstGeom>
          <a:noFill/>
          <a:ln>
            <a:noFill/>
          </a:ln>
        </p:spPr>
      </p:pic>
      <p:pic>
        <p:nvPicPr>
          <p:cNvPr id="3319" name="Google Shape;3319;p338"/>
          <p:cNvPicPr preferRelativeResize="0"/>
          <p:nvPr/>
        </p:nvPicPr>
        <p:blipFill rotWithShape="1">
          <a:blip r:embed="rId9">
            <a:alphaModFix/>
          </a:blip>
          <a:srcRect b="31459" l="18427" r="19507" t="30489"/>
          <a:stretch/>
        </p:blipFill>
        <p:spPr>
          <a:xfrm>
            <a:off x="2845504" y="1188270"/>
            <a:ext cx="246352" cy="151094"/>
          </a:xfrm>
          <a:prstGeom prst="rect">
            <a:avLst/>
          </a:prstGeom>
          <a:noFill/>
          <a:ln>
            <a:noFill/>
          </a:ln>
        </p:spPr>
      </p:pic>
      <p:pic>
        <p:nvPicPr>
          <p:cNvPr id="3320" name="Google Shape;3320;p338"/>
          <p:cNvPicPr preferRelativeResize="0"/>
          <p:nvPr/>
        </p:nvPicPr>
        <p:blipFill>
          <a:blip r:embed="rId10">
            <a:alphaModFix/>
          </a:blip>
          <a:stretch>
            <a:fillRect/>
          </a:stretch>
        </p:blipFill>
        <p:spPr>
          <a:xfrm>
            <a:off x="1984597" y="1395482"/>
            <a:ext cx="104350" cy="104383"/>
          </a:xfrm>
          <a:prstGeom prst="rect">
            <a:avLst/>
          </a:prstGeom>
          <a:noFill/>
          <a:ln>
            <a:noFill/>
          </a:ln>
        </p:spPr>
      </p:pic>
      <p:pic>
        <p:nvPicPr>
          <p:cNvPr id="3321" name="Google Shape;3321;p338"/>
          <p:cNvPicPr preferRelativeResize="0"/>
          <p:nvPr/>
        </p:nvPicPr>
        <p:blipFill>
          <a:blip r:embed="rId11">
            <a:alphaModFix/>
          </a:blip>
          <a:stretch>
            <a:fillRect/>
          </a:stretch>
        </p:blipFill>
        <p:spPr>
          <a:xfrm>
            <a:off x="3147237" y="1205836"/>
            <a:ext cx="115877" cy="115966"/>
          </a:xfrm>
          <a:prstGeom prst="rect">
            <a:avLst/>
          </a:prstGeom>
          <a:noFill/>
          <a:ln>
            <a:noFill/>
          </a:ln>
        </p:spPr>
      </p:pic>
      <p:pic>
        <p:nvPicPr>
          <p:cNvPr id="3322" name="Google Shape;3322;p338"/>
          <p:cNvPicPr preferRelativeResize="0"/>
          <p:nvPr/>
        </p:nvPicPr>
        <p:blipFill>
          <a:blip r:embed="rId12">
            <a:alphaModFix/>
          </a:blip>
          <a:stretch>
            <a:fillRect/>
          </a:stretch>
        </p:blipFill>
        <p:spPr>
          <a:xfrm>
            <a:off x="2674460" y="1211615"/>
            <a:ext cx="104363" cy="104411"/>
          </a:xfrm>
          <a:prstGeom prst="rect">
            <a:avLst/>
          </a:prstGeom>
          <a:noFill/>
          <a:ln cap="flat" cmpd="sng" w="12700">
            <a:solidFill>
              <a:srgbClr val="FFFFFF"/>
            </a:solidFill>
            <a:prstDash val="solid"/>
            <a:miter lim="8000"/>
            <a:headEnd len="sm" w="sm" type="none"/>
            <a:tailEnd len="sm" w="sm" type="none"/>
          </a:ln>
        </p:spPr>
      </p:pic>
      <p:pic>
        <p:nvPicPr>
          <p:cNvPr id="3323" name="Google Shape;3323;p338"/>
          <p:cNvPicPr preferRelativeResize="0"/>
          <p:nvPr/>
        </p:nvPicPr>
        <p:blipFill rotWithShape="1">
          <a:blip r:embed="rId13">
            <a:alphaModFix/>
          </a:blip>
          <a:srcRect b="21361" l="0" r="-10" t="20765"/>
          <a:stretch/>
        </p:blipFill>
        <p:spPr>
          <a:xfrm>
            <a:off x="2438234" y="1395477"/>
            <a:ext cx="180335" cy="104407"/>
          </a:xfrm>
          <a:prstGeom prst="rect">
            <a:avLst/>
          </a:prstGeom>
          <a:noFill/>
          <a:ln>
            <a:noFill/>
          </a:ln>
        </p:spPr>
      </p:pic>
      <p:pic>
        <p:nvPicPr>
          <p:cNvPr id="3324" name="Google Shape;3324;p338"/>
          <p:cNvPicPr preferRelativeResize="0"/>
          <p:nvPr/>
        </p:nvPicPr>
        <p:blipFill rotWithShape="1">
          <a:blip r:embed="rId14">
            <a:alphaModFix/>
          </a:blip>
          <a:srcRect b="22087" l="0" r="0" t="18618"/>
          <a:stretch/>
        </p:blipFill>
        <p:spPr>
          <a:xfrm>
            <a:off x="2152395" y="1365907"/>
            <a:ext cx="239733" cy="142228"/>
          </a:xfrm>
          <a:prstGeom prst="rect">
            <a:avLst/>
          </a:prstGeom>
          <a:noFill/>
          <a:ln>
            <a:noFill/>
          </a:ln>
        </p:spPr>
      </p:pic>
      <p:pic>
        <p:nvPicPr>
          <p:cNvPr id="3325" name="Google Shape;3325;p338"/>
          <p:cNvPicPr preferRelativeResize="0"/>
          <p:nvPr/>
        </p:nvPicPr>
        <p:blipFill>
          <a:blip r:embed="rId15">
            <a:alphaModFix/>
          </a:blip>
          <a:stretch>
            <a:fillRect/>
          </a:stretch>
        </p:blipFill>
        <p:spPr>
          <a:xfrm>
            <a:off x="3320378" y="1380672"/>
            <a:ext cx="104363" cy="104411"/>
          </a:xfrm>
          <a:prstGeom prst="rect">
            <a:avLst/>
          </a:prstGeom>
          <a:noFill/>
          <a:ln>
            <a:noFill/>
          </a:ln>
        </p:spPr>
      </p:pic>
      <p:pic>
        <p:nvPicPr>
          <p:cNvPr id="3326" name="Google Shape;3326;p338"/>
          <p:cNvPicPr preferRelativeResize="0"/>
          <p:nvPr/>
        </p:nvPicPr>
        <p:blipFill rotWithShape="1">
          <a:blip r:embed="rId16">
            <a:alphaModFix/>
          </a:blip>
          <a:srcRect b="25479" l="0" r="0" t="26958"/>
          <a:stretch/>
        </p:blipFill>
        <p:spPr>
          <a:xfrm>
            <a:off x="2664696" y="1390728"/>
            <a:ext cx="415268" cy="111321"/>
          </a:xfrm>
          <a:prstGeom prst="rect">
            <a:avLst/>
          </a:prstGeom>
          <a:noFill/>
          <a:ln>
            <a:noFill/>
          </a:ln>
        </p:spPr>
      </p:pic>
      <p:pic>
        <p:nvPicPr>
          <p:cNvPr id="3327" name="Google Shape;3327;p338"/>
          <p:cNvPicPr preferRelativeResize="0"/>
          <p:nvPr/>
        </p:nvPicPr>
        <p:blipFill>
          <a:blip r:embed="rId17">
            <a:alphaModFix/>
          </a:blip>
          <a:stretch>
            <a:fillRect/>
          </a:stretch>
        </p:blipFill>
        <p:spPr>
          <a:xfrm>
            <a:off x="3136437" y="1392042"/>
            <a:ext cx="104350" cy="104403"/>
          </a:xfrm>
          <a:prstGeom prst="rect">
            <a:avLst/>
          </a:prstGeom>
          <a:noFill/>
          <a:ln>
            <a:noFill/>
          </a:ln>
        </p:spPr>
      </p:pic>
      <p:pic>
        <p:nvPicPr>
          <p:cNvPr id="3328" name="Google Shape;3328;p338"/>
          <p:cNvPicPr preferRelativeResize="0"/>
          <p:nvPr/>
        </p:nvPicPr>
        <p:blipFill>
          <a:blip r:embed="rId18">
            <a:alphaModFix/>
          </a:blip>
          <a:stretch>
            <a:fillRect/>
          </a:stretch>
        </p:blipFill>
        <p:spPr>
          <a:xfrm>
            <a:off x="2180139" y="2692341"/>
            <a:ext cx="296439" cy="197354"/>
          </a:xfrm>
          <a:prstGeom prst="rect">
            <a:avLst/>
          </a:prstGeom>
          <a:noFill/>
          <a:ln>
            <a:noFill/>
          </a:ln>
        </p:spPr>
      </p:pic>
      <p:pic>
        <p:nvPicPr>
          <p:cNvPr id="3329" name="Google Shape;3329;p338"/>
          <p:cNvPicPr preferRelativeResize="0"/>
          <p:nvPr/>
        </p:nvPicPr>
        <p:blipFill>
          <a:blip r:embed="rId19">
            <a:alphaModFix/>
          </a:blip>
          <a:stretch>
            <a:fillRect/>
          </a:stretch>
        </p:blipFill>
        <p:spPr>
          <a:xfrm>
            <a:off x="2221977" y="2492744"/>
            <a:ext cx="220294" cy="220393"/>
          </a:xfrm>
          <a:prstGeom prst="rect">
            <a:avLst/>
          </a:prstGeom>
          <a:noFill/>
          <a:ln>
            <a:noFill/>
          </a:ln>
        </p:spPr>
      </p:pic>
      <p:pic>
        <p:nvPicPr>
          <p:cNvPr id="3330" name="Google Shape;3330;p338"/>
          <p:cNvPicPr preferRelativeResize="0"/>
          <p:nvPr/>
        </p:nvPicPr>
        <p:blipFill>
          <a:blip r:embed="rId20">
            <a:alphaModFix/>
          </a:blip>
          <a:stretch>
            <a:fillRect/>
          </a:stretch>
        </p:blipFill>
        <p:spPr>
          <a:xfrm>
            <a:off x="2539263" y="2526488"/>
            <a:ext cx="133731" cy="152904"/>
          </a:xfrm>
          <a:prstGeom prst="rect">
            <a:avLst/>
          </a:prstGeom>
          <a:noFill/>
          <a:ln>
            <a:noFill/>
          </a:ln>
        </p:spPr>
      </p:pic>
      <p:pic>
        <p:nvPicPr>
          <p:cNvPr id="3331" name="Google Shape;3331;p338"/>
          <p:cNvPicPr preferRelativeResize="0"/>
          <p:nvPr/>
        </p:nvPicPr>
        <p:blipFill>
          <a:blip r:embed="rId21">
            <a:alphaModFix/>
          </a:blip>
          <a:stretch>
            <a:fillRect/>
          </a:stretch>
        </p:blipFill>
        <p:spPr>
          <a:xfrm>
            <a:off x="2799677" y="2539918"/>
            <a:ext cx="122120" cy="126045"/>
          </a:xfrm>
          <a:prstGeom prst="rect">
            <a:avLst/>
          </a:prstGeom>
          <a:noFill/>
          <a:ln>
            <a:noFill/>
          </a:ln>
        </p:spPr>
      </p:pic>
      <p:pic>
        <p:nvPicPr>
          <p:cNvPr id="3332" name="Google Shape;3332;p338"/>
          <p:cNvPicPr preferRelativeResize="0"/>
          <p:nvPr/>
        </p:nvPicPr>
        <p:blipFill rotWithShape="1">
          <a:blip r:embed="rId22">
            <a:alphaModFix/>
          </a:blip>
          <a:srcRect b="0" l="0" r="0" t="0"/>
          <a:stretch/>
        </p:blipFill>
        <p:spPr>
          <a:xfrm>
            <a:off x="3043194" y="2531822"/>
            <a:ext cx="129916" cy="142235"/>
          </a:xfrm>
          <a:prstGeom prst="rect">
            <a:avLst/>
          </a:prstGeom>
          <a:noFill/>
          <a:ln>
            <a:noFill/>
          </a:ln>
        </p:spPr>
      </p:pic>
      <p:pic>
        <p:nvPicPr>
          <p:cNvPr id="3333" name="Google Shape;3333;p338"/>
          <p:cNvPicPr preferRelativeResize="0"/>
          <p:nvPr/>
        </p:nvPicPr>
        <p:blipFill>
          <a:blip r:embed="rId23">
            <a:alphaModFix/>
          </a:blip>
          <a:stretch>
            <a:fillRect/>
          </a:stretch>
        </p:blipFill>
        <p:spPr>
          <a:xfrm>
            <a:off x="2555698" y="2166860"/>
            <a:ext cx="140544" cy="140617"/>
          </a:xfrm>
          <a:prstGeom prst="rect">
            <a:avLst/>
          </a:prstGeom>
          <a:noFill/>
          <a:ln>
            <a:noFill/>
          </a:ln>
        </p:spPr>
      </p:pic>
      <p:pic>
        <p:nvPicPr>
          <p:cNvPr id="3334" name="Google Shape;3334;p338"/>
          <p:cNvPicPr preferRelativeResize="0"/>
          <p:nvPr/>
        </p:nvPicPr>
        <p:blipFill rotWithShape="1">
          <a:blip r:embed="rId3">
            <a:alphaModFix/>
          </a:blip>
          <a:srcRect b="0" l="0" r="0" t="0"/>
          <a:stretch/>
        </p:blipFill>
        <p:spPr>
          <a:xfrm>
            <a:off x="3279207" y="2536040"/>
            <a:ext cx="133730" cy="133800"/>
          </a:xfrm>
          <a:prstGeom prst="rect">
            <a:avLst/>
          </a:prstGeom>
          <a:noFill/>
          <a:ln>
            <a:noFill/>
          </a:ln>
        </p:spPr>
      </p:pic>
      <p:pic>
        <p:nvPicPr>
          <p:cNvPr id="3335" name="Google Shape;3335;p338"/>
          <p:cNvPicPr preferRelativeResize="0"/>
          <p:nvPr/>
        </p:nvPicPr>
        <p:blipFill>
          <a:blip r:embed="rId24">
            <a:alphaModFix/>
          </a:blip>
          <a:stretch>
            <a:fillRect/>
          </a:stretch>
        </p:blipFill>
        <p:spPr>
          <a:xfrm>
            <a:off x="2805439" y="2166855"/>
            <a:ext cx="140556" cy="140628"/>
          </a:xfrm>
          <a:prstGeom prst="rect">
            <a:avLst/>
          </a:prstGeom>
          <a:noFill/>
          <a:ln>
            <a:noFill/>
          </a:ln>
        </p:spPr>
      </p:pic>
      <p:pic>
        <p:nvPicPr>
          <p:cNvPr id="3336" name="Google Shape;3336;p338"/>
          <p:cNvPicPr preferRelativeResize="0"/>
          <p:nvPr/>
        </p:nvPicPr>
        <p:blipFill>
          <a:blip r:embed="rId25">
            <a:alphaModFix/>
          </a:blip>
          <a:stretch>
            <a:fillRect/>
          </a:stretch>
        </p:blipFill>
        <p:spPr>
          <a:xfrm>
            <a:off x="3279076" y="2168000"/>
            <a:ext cx="140544" cy="140617"/>
          </a:xfrm>
          <a:prstGeom prst="rect">
            <a:avLst/>
          </a:prstGeom>
          <a:noFill/>
          <a:ln>
            <a:noFill/>
          </a:ln>
        </p:spPr>
      </p:pic>
      <p:pic>
        <p:nvPicPr>
          <p:cNvPr id="3337" name="Google Shape;3337;p338"/>
          <p:cNvPicPr preferRelativeResize="0"/>
          <p:nvPr/>
        </p:nvPicPr>
        <p:blipFill>
          <a:blip r:embed="rId26">
            <a:alphaModFix/>
          </a:blip>
          <a:stretch>
            <a:fillRect/>
          </a:stretch>
        </p:blipFill>
        <p:spPr>
          <a:xfrm>
            <a:off x="2267358" y="2147551"/>
            <a:ext cx="179142" cy="179235"/>
          </a:xfrm>
          <a:prstGeom prst="rect">
            <a:avLst/>
          </a:prstGeom>
          <a:noFill/>
          <a:ln cap="flat" cmpd="sng" w="12700">
            <a:solidFill>
              <a:srgbClr val="FFFFFF"/>
            </a:solidFill>
            <a:prstDash val="solid"/>
            <a:miter lim="8000"/>
            <a:headEnd len="sm" w="sm" type="none"/>
            <a:tailEnd len="sm" w="sm" type="none"/>
          </a:ln>
        </p:spPr>
      </p:pic>
      <p:pic>
        <p:nvPicPr>
          <p:cNvPr id="3338" name="Google Shape;3338;p338"/>
          <p:cNvPicPr preferRelativeResize="0"/>
          <p:nvPr/>
        </p:nvPicPr>
        <p:blipFill>
          <a:blip r:embed="rId27">
            <a:alphaModFix/>
          </a:blip>
          <a:stretch>
            <a:fillRect/>
          </a:stretch>
        </p:blipFill>
        <p:spPr>
          <a:xfrm>
            <a:off x="1490433" y="2159936"/>
            <a:ext cx="154394" cy="154465"/>
          </a:xfrm>
          <a:prstGeom prst="rect">
            <a:avLst/>
          </a:prstGeom>
          <a:noFill/>
          <a:ln>
            <a:noFill/>
          </a:ln>
        </p:spPr>
      </p:pic>
      <p:pic>
        <p:nvPicPr>
          <p:cNvPr id="3339" name="Google Shape;3339;p338"/>
          <p:cNvPicPr preferRelativeResize="0"/>
          <p:nvPr/>
        </p:nvPicPr>
        <p:blipFill>
          <a:blip r:embed="rId28">
            <a:alphaModFix/>
          </a:blip>
          <a:stretch>
            <a:fillRect/>
          </a:stretch>
        </p:blipFill>
        <p:spPr>
          <a:xfrm>
            <a:off x="1754025" y="2159932"/>
            <a:ext cx="154394" cy="154474"/>
          </a:xfrm>
          <a:prstGeom prst="rect">
            <a:avLst/>
          </a:prstGeom>
          <a:noFill/>
          <a:ln>
            <a:noFill/>
          </a:ln>
        </p:spPr>
      </p:pic>
      <p:pic>
        <p:nvPicPr>
          <p:cNvPr id="3340" name="Google Shape;3340;p338"/>
          <p:cNvPicPr preferRelativeResize="0"/>
          <p:nvPr/>
        </p:nvPicPr>
        <p:blipFill>
          <a:blip r:embed="rId29">
            <a:alphaModFix/>
          </a:blip>
          <a:stretch>
            <a:fillRect/>
          </a:stretch>
        </p:blipFill>
        <p:spPr>
          <a:xfrm>
            <a:off x="2017616" y="2166860"/>
            <a:ext cx="140544" cy="140617"/>
          </a:xfrm>
          <a:prstGeom prst="rect">
            <a:avLst/>
          </a:prstGeom>
          <a:noFill/>
          <a:ln>
            <a:noFill/>
          </a:ln>
        </p:spPr>
      </p:pic>
      <p:pic>
        <p:nvPicPr>
          <p:cNvPr id="3341" name="Google Shape;3341;p338"/>
          <p:cNvPicPr preferRelativeResize="0"/>
          <p:nvPr/>
        </p:nvPicPr>
        <p:blipFill>
          <a:blip r:embed="rId30">
            <a:alphaModFix/>
          </a:blip>
          <a:stretch>
            <a:fillRect/>
          </a:stretch>
        </p:blipFill>
        <p:spPr>
          <a:xfrm>
            <a:off x="3044021" y="2168004"/>
            <a:ext cx="140544" cy="140617"/>
          </a:xfrm>
          <a:prstGeom prst="rect">
            <a:avLst/>
          </a:prstGeom>
          <a:noFill/>
          <a:ln>
            <a:noFill/>
          </a:ln>
        </p:spPr>
      </p:pic>
      <p:cxnSp>
        <p:nvCxnSpPr>
          <p:cNvPr id="3342" name="Google Shape;3342;p338"/>
          <p:cNvCxnSpPr>
            <a:stCxn id="3306" idx="3"/>
            <a:endCxn id="3297" idx="1"/>
          </p:cNvCxnSpPr>
          <p:nvPr/>
        </p:nvCxnSpPr>
        <p:spPr>
          <a:xfrm>
            <a:off x="3535646" y="1336925"/>
            <a:ext cx="532800" cy="447900"/>
          </a:xfrm>
          <a:prstGeom prst="bentConnector3">
            <a:avLst>
              <a:gd fmla="val 50007" name="adj1"/>
            </a:avLst>
          </a:prstGeom>
          <a:noFill/>
          <a:ln cap="flat" cmpd="sng" w="9525">
            <a:solidFill>
              <a:schemeClr val="accent2"/>
            </a:solidFill>
            <a:prstDash val="solid"/>
            <a:round/>
            <a:headEnd len="med" w="med" type="none"/>
            <a:tailEnd len="med" w="med" type="triangle"/>
          </a:ln>
        </p:spPr>
      </p:cxnSp>
      <p:cxnSp>
        <p:nvCxnSpPr>
          <p:cNvPr id="3343" name="Google Shape;3343;p338"/>
          <p:cNvCxnSpPr>
            <a:stCxn id="3305" idx="3"/>
            <a:endCxn id="3297" idx="1"/>
          </p:cNvCxnSpPr>
          <p:nvPr/>
        </p:nvCxnSpPr>
        <p:spPr>
          <a:xfrm flipH="1" rot="10800000">
            <a:off x="3535650" y="1784625"/>
            <a:ext cx="532800" cy="906600"/>
          </a:xfrm>
          <a:prstGeom prst="bentConnector3">
            <a:avLst>
              <a:gd fmla="val 50007" name="adj1"/>
            </a:avLst>
          </a:prstGeom>
          <a:noFill/>
          <a:ln cap="flat" cmpd="sng" w="9525">
            <a:solidFill>
              <a:schemeClr val="accent2"/>
            </a:solidFill>
            <a:prstDash val="solid"/>
            <a:round/>
            <a:headEnd len="med" w="med" type="none"/>
            <a:tailEnd len="med" w="med" type="none"/>
          </a:ln>
        </p:spPr>
      </p:cxnSp>
      <p:cxnSp>
        <p:nvCxnSpPr>
          <p:cNvPr id="3344" name="Google Shape;3344;p338"/>
          <p:cNvCxnSpPr>
            <a:stCxn id="3303" idx="3"/>
            <a:endCxn id="3297" idx="1"/>
          </p:cNvCxnSpPr>
          <p:nvPr/>
        </p:nvCxnSpPr>
        <p:spPr>
          <a:xfrm flipH="1" rot="10800000">
            <a:off x="3535646" y="1784707"/>
            <a:ext cx="532800" cy="6900"/>
          </a:xfrm>
          <a:prstGeom prst="bentConnector3">
            <a:avLst>
              <a:gd fmla="val 50007" name="adj1"/>
            </a:avLst>
          </a:prstGeom>
          <a:noFill/>
          <a:ln cap="flat" cmpd="sng" w="9525">
            <a:solidFill>
              <a:schemeClr val="accent2"/>
            </a:solidFill>
            <a:prstDash val="solid"/>
            <a:round/>
            <a:headEnd len="med" w="med" type="none"/>
            <a:tailEnd len="med" w="med" type="none"/>
          </a:ln>
        </p:spPr>
      </p:cxnSp>
      <p:cxnSp>
        <p:nvCxnSpPr>
          <p:cNvPr id="3345" name="Google Shape;3345;p338"/>
          <p:cNvCxnSpPr>
            <a:stCxn id="3304" idx="3"/>
            <a:endCxn id="3297" idx="1"/>
          </p:cNvCxnSpPr>
          <p:nvPr/>
        </p:nvCxnSpPr>
        <p:spPr>
          <a:xfrm flipH="1" rot="10800000">
            <a:off x="3535646" y="1784589"/>
            <a:ext cx="532800" cy="461700"/>
          </a:xfrm>
          <a:prstGeom prst="bentConnector3">
            <a:avLst>
              <a:gd fmla="val 50007" name="adj1"/>
            </a:avLst>
          </a:prstGeom>
          <a:noFill/>
          <a:ln cap="flat" cmpd="sng" w="9525">
            <a:solidFill>
              <a:schemeClr val="accent2"/>
            </a:solidFill>
            <a:prstDash val="solid"/>
            <a:round/>
            <a:headEnd len="med" w="med" type="none"/>
            <a:tailEnd len="med" w="med" type="none"/>
          </a:ln>
        </p:spPr>
      </p:cxnSp>
      <p:pic>
        <p:nvPicPr>
          <p:cNvPr id="3346" name="Google Shape;3346;p338"/>
          <p:cNvPicPr preferRelativeResize="0"/>
          <p:nvPr/>
        </p:nvPicPr>
        <p:blipFill>
          <a:blip r:embed="rId31">
            <a:alphaModFix/>
          </a:blip>
          <a:stretch>
            <a:fillRect/>
          </a:stretch>
        </p:blipFill>
        <p:spPr>
          <a:xfrm>
            <a:off x="1521638" y="1732297"/>
            <a:ext cx="136027" cy="136093"/>
          </a:xfrm>
          <a:prstGeom prst="rect">
            <a:avLst/>
          </a:prstGeom>
          <a:noFill/>
          <a:ln>
            <a:noFill/>
          </a:ln>
        </p:spPr>
      </p:pic>
      <p:pic>
        <p:nvPicPr>
          <p:cNvPr id="3347" name="Google Shape;3347;p338"/>
          <p:cNvPicPr preferRelativeResize="0"/>
          <p:nvPr/>
        </p:nvPicPr>
        <p:blipFill>
          <a:blip r:embed="rId32">
            <a:alphaModFix/>
          </a:blip>
          <a:stretch>
            <a:fillRect/>
          </a:stretch>
        </p:blipFill>
        <p:spPr>
          <a:xfrm>
            <a:off x="2515072" y="2751171"/>
            <a:ext cx="344861" cy="93129"/>
          </a:xfrm>
          <a:prstGeom prst="rect">
            <a:avLst/>
          </a:prstGeom>
          <a:noFill/>
          <a:ln>
            <a:noFill/>
          </a:ln>
        </p:spPr>
      </p:pic>
      <p:pic>
        <p:nvPicPr>
          <p:cNvPr id="3348" name="Google Shape;3348;p338"/>
          <p:cNvPicPr preferRelativeResize="0"/>
          <p:nvPr/>
        </p:nvPicPr>
        <p:blipFill>
          <a:blip r:embed="rId33">
            <a:alphaModFix/>
          </a:blip>
          <a:stretch>
            <a:fillRect/>
          </a:stretch>
        </p:blipFill>
        <p:spPr>
          <a:xfrm>
            <a:off x="2971169" y="2737732"/>
            <a:ext cx="229584" cy="120007"/>
          </a:xfrm>
          <a:prstGeom prst="rect">
            <a:avLst/>
          </a:prstGeom>
          <a:noFill/>
          <a:ln>
            <a:noFill/>
          </a:ln>
        </p:spPr>
      </p:pic>
      <p:pic>
        <p:nvPicPr>
          <p:cNvPr id="3349" name="Google Shape;3349;p338"/>
          <p:cNvPicPr preferRelativeResize="0"/>
          <p:nvPr/>
        </p:nvPicPr>
        <p:blipFill>
          <a:blip r:embed="rId34">
            <a:alphaModFix/>
          </a:blip>
          <a:stretch>
            <a:fillRect/>
          </a:stretch>
        </p:blipFill>
        <p:spPr>
          <a:xfrm>
            <a:off x="1747088" y="1716412"/>
            <a:ext cx="301942" cy="167864"/>
          </a:xfrm>
          <a:prstGeom prst="rect">
            <a:avLst/>
          </a:prstGeom>
          <a:noFill/>
          <a:ln>
            <a:noFill/>
          </a:ln>
        </p:spPr>
      </p:pic>
      <p:pic>
        <p:nvPicPr>
          <p:cNvPr id="3350" name="Google Shape;3350;p338"/>
          <p:cNvPicPr preferRelativeResize="0"/>
          <p:nvPr/>
        </p:nvPicPr>
        <p:blipFill>
          <a:blip r:embed="rId35">
            <a:alphaModFix/>
          </a:blip>
          <a:stretch>
            <a:fillRect/>
          </a:stretch>
        </p:blipFill>
        <p:spPr>
          <a:xfrm>
            <a:off x="2144112" y="1761214"/>
            <a:ext cx="384138" cy="78260"/>
          </a:xfrm>
          <a:prstGeom prst="rect">
            <a:avLst/>
          </a:prstGeom>
          <a:noFill/>
          <a:ln>
            <a:noFill/>
          </a:ln>
        </p:spPr>
      </p:pic>
      <p:pic>
        <p:nvPicPr>
          <p:cNvPr id="3351" name="Google Shape;3351;p338"/>
          <p:cNvPicPr preferRelativeResize="0"/>
          <p:nvPr/>
        </p:nvPicPr>
        <p:blipFill>
          <a:blip r:embed="rId36">
            <a:alphaModFix/>
          </a:blip>
          <a:stretch>
            <a:fillRect/>
          </a:stretch>
        </p:blipFill>
        <p:spPr>
          <a:xfrm>
            <a:off x="2614260" y="1764880"/>
            <a:ext cx="442979" cy="70928"/>
          </a:xfrm>
          <a:prstGeom prst="rect">
            <a:avLst/>
          </a:prstGeom>
          <a:noFill/>
          <a:ln>
            <a:noFill/>
          </a:ln>
        </p:spPr>
      </p:pic>
      <p:pic>
        <p:nvPicPr>
          <p:cNvPr id="3352" name="Google Shape;3352;p338"/>
          <p:cNvPicPr preferRelativeResize="0"/>
          <p:nvPr/>
        </p:nvPicPr>
        <p:blipFill>
          <a:blip r:embed="rId37">
            <a:alphaModFix/>
          </a:blip>
          <a:stretch>
            <a:fillRect/>
          </a:stretch>
        </p:blipFill>
        <p:spPr>
          <a:xfrm>
            <a:off x="3124951" y="1713945"/>
            <a:ext cx="320137" cy="172793"/>
          </a:xfrm>
          <a:prstGeom prst="rect">
            <a:avLst/>
          </a:prstGeom>
          <a:noFill/>
          <a:ln>
            <a:noFill/>
          </a:ln>
        </p:spPr>
      </p:pic>
      <p:cxnSp>
        <p:nvCxnSpPr>
          <p:cNvPr id="3353" name="Google Shape;3353;p338"/>
          <p:cNvCxnSpPr>
            <a:endCxn id="3354" idx="0"/>
          </p:cNvCxnSpPr>
          <p:nvPr/>
        </p:nvCxnSpPr>
        <p:spPr>
          <a:xfrm flipH="1" rot="-5400000">
            <a:off x="4394350" y="3737450"/>
            <a:ext cx="328500" cy="1800"/>
          </a:xfrm>
          <a:prstGeom prst="bentConnector3">
            <a:avLst>
              <a:gd fmla="val 50000" name="adj1"/>
            </a:avLst>
          </a:prstGeom>
          <a:noFill/>
          <a:ln cap="flat" cmpd="sng" w="9525">
            <a:solidFill>
              <a:schemeClr val="accent2"/>
            </a:solidFill>
            <a:prstDash val="solid"/>
            <a:round/>
            <a:headEnd len="med" w="med" type="none"/>
            <a:tailEnd len="med" w="med" type="triangle"/>
          </a:ln>
        </p:spPr>
      </p:cxnSp>
      <p:sp>
        <p:nvSpPr>
          <p:cNvPr id="3355" name="Google Shape;3355;p338"/>
          <p:cNvSpPr txBox="1"/>
          <p:nvPr/>
        </p:nvSpPr>
        <p:spPr>
          <a:xfrm>
            <a:off x="736050" y="3356575"/>
            <a:ext cx="27945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91919"/>
                </a:solidFill>
                <a:latin typeface="DM Sans"/>
                <a:ea typeface="DM Sans"/>
                <a:cs typeface="DM Sans"/>
                <a:sym typeface="DM Sans"/>
              </a:rPr>
              <a:t>Your network (on-premise)</a:t>
            </a:r>
            <a:endParaRPr b="1" sz="1100">
              <a:solidFill>
                <a:srgbClr val="191919"/>
              </a:solidFill>
              <a:latin typeface="DM Sans"/>
              <a:ea typeface="DM Sans"/>
              <a:cs typeface="DM Sans"/>
              <a:sym typeface="DM Sans"/>
            </a:endParaRPr>
          </a:p>
        </p:txBody>
      </p:sp>
      <p:sp>
        <p:nvSpPr>
          <p:cNvPr id="3356" name="Google Shape;3356;p338"/>
          <p:cNvSpPr/>
          <p:nvPr/>
        </p:nvSpPr>
        <p:spPr>
          <a:xfrm>
            <a:off x="4255050" y="3337325"/>
            <a:ext cx="1023900" cy="3789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Hybrid Deployment</a:t>
            </a:r>
            <a:r>
              <a:rPr b="1" lang="en" sz="700">
                <a:latin typeface="JetBrains Mono"/>
                <a:ea typeface="JetBrains Mono"/>
                <a:cs typeface="JetBrains Mono"/>
                <a:sym typeface="JetBrains Mono"/>
              </a:rPr>
              <a:t> agent</a:t>
            </a:r>
            <a:endParaRPr b="1" sz="700">
              <a:latin typeface="JetBrains Mono"/>
              <a:ea typeface="JetBrains Mono"/>
              <a:cs typeface="JetBrains Mono"/>
              <a:sym typeface="JetBrains Mono"/>
            </a:endParaRPr>
          </a:p>
        </p:txBody>
      </p:sp>
      <p:sp>
        <p:nvSpPr>
          <p:cNvPr id="3357" name="Google Shape;3357;p338"/>
          <p:cNvSpPr/>
          <p:nvPr/>
        </p:nvSpPr>
        <p:spPr>
          <a:xfrm>
            <a:off x="3839849" y="3337325"/>
            <a:ext cx="415200" cy="3789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800">
              <a:latin typeface="JetBrains Mono"/>
              <a:ea typeface="JetBrains Mono"/>
              <a:cs typeface="JetBrains Mono"/>
              <a:sym typeface="JetBrains Mono"/>
            </a:endParaRPr>
          </a:p>
        </p:txBody>
      </p:sp>
      <p:pic>
        <p:nvPicPr>
          <p:cNvPr id="3358" name="Google Shape;3358;p338"/>
          <p:cNvPicPr preferRelativeResize="0"/>
          <p:nvPr/>
        </p:nvPicPr>
        <p:blipFill rotWithShape="1">
          <a:blip r:embed="rId38">
            <a:alphaModFix/>
          </a:blip>
          <a:srcRect b="0" l="0" r="0" t="0"/>
          <a:stretch/>
        </p:blipFill>
        <p:spPr>
          <a:xfrm>
            <a:off x="6714047" y="2858605"/>
            <a:ext cx="220298" cy="214293"/>
          </a:xfrm>
          <a:prstGeom prst="rect">
            <a:avLst/>
          </a:prstGeom>
          <a:noFill/>
          <a:ln>
            <a:noFill/>
          </a:ln>
        </p:spPr>
      </p:pic>
      <p:pic>
        <p:nvPicPr>
          <p:cNvPr id="3359" name="Google Shape;3359;p338"/>
          <p:cNvPicPr preferRelativeResize="0"/>
          <p:nvPr/>
        </p:nvPicPr>
        <p:blipFill>
          <a:blip r:embed="rId39">
            <a:alphaModFix/>
          </a:blip>
          <a:stretch>
            <a:fillRect/>
          </a:stretch>
        </p:blipFill>
        <p:spPr>
          <a:xfrm>
            <a:off x="3932979" y="3412331"/>
            <a:ext cx="228300" cy="228300"/>
          </a:xfrm>
          <a:prstGeom prst="rect">
            <a:avLst/>
          </a:prstGeom>
          <a:noFill/>
          <a:ln>
            <a:noFill/>
          </a:ln>
        </p:spPr>
      </p:pic>
      <p:pic>
        <p:nvPicPr>
          <p:cNvPr id="3360" name="Google Shape;3360;p338"/>
          <p:cNvPicPr preferRelativeResize="0"/>
          <p:nvPr/>
        </p:nvPicPr>
        <p:blipFill rotWithShape="1">
          <a:blip r:embed="rId40">
            <a:alphaModFix/>
          </a:blip>
          <a:srcRect b="0" l="248" r="248" t="0"/>
          <a:stretch/>
        </p:blipFill>
        <p:spPr>
          <a:xfrm>
            <a:off x="6700220" y="2380653"/>
            <a:ext cx="246348" cy="231191"/>
          </a:xfrm>
          <a:prstGeom prst="rect">
            <a:avLst/>
          </a:prstGeom>
          <a:noFill/>
          <a:ln>
            <a:noFill/>
          </a:ln>
        </p:spPr>
      </p:pic>
      <p:sp>
        <p:nvSpPr>
          <p:cNvPr id="3361" name="Google Shape;3361;p338"/>
          <p:cNvSpPr txBox="1"/>
          <p:nvPr/>
        </p:nvSpPr>
        <p:spPr>
          <a:xfrm>
            <a:off x="1444650" y="4619675"/>
            <a:ext cx="6254700" cy="4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latin typeface="Inter"/>
                <a:ea typeface="Inter"/>
                <a:cs typeface="Inter"/>
                <a:sym typeface="Inter"/>
              </a:rPr>
              <a:t>Sample Fivetran Reference Architecture</a:t>
            </a:r>
            <a:endParaRPr sz="1600">
              <a:solidFill>
                <a:schemeClr val="accent2"/>
              </a:solidFill>
              <a:latin typeface="Inter"/>
              <a:ea typeface="Inter"/>
              <a:cs typeface="Inter"/>
              <a:sym typeface="Inter"/>
            </a:endParaRPr>
          </a:p>
          <a:p>
            <a:pPr indent="0" lvl="0" marL="0" rtl="0" algn="l">
              <a:spcBef>
                <a:spcPts val="0"/>
              </a:spcBef>
              <a:spcAft>
                <a:spcPts val="0"/>
              </a:spcAft>
              <a:buNone/>
            </a:pPr>
            <a:r>
              <a:t/>
            </a:r>
            <a:endParaRPr sz="1600">
              <a:solidFill>
                <a:schemeClr val="accent2"/>
              </a:solidFill>
              <a:latin typeface="Inter"/>
              <a:ea typeface="Inter"/>
              <a:cs typeface="Inter"/>
              <a:sym typeface="Inter"/>
            </a:endParaRPr>
          </a:p>
        </p:txBody>
      </p:sp>
      <p:sp>
        <p:nvSpPr>
          <p:cNvPr id="3354" name="Google Shape;3354;p338"/>
          <p:cNvSpPr/>
          <p:nvPr/>
        </p:nvSpPr>
        <p:spPr>
          <a:xfrm>
            <a:off x="3839950" y="3902600"/>
            <a:ext cx="1439100" cy="378900"/>
          </a:xfrm>
          <a:prstGeom prst="rect">
            <a:avLst/>
          </a:prstGeom>
          <a:solidFill>
            <a:srgbClr val="D9D2E9"/>
          </a:solidFill>
          <a:ln cap="flat" cmpd="sng" w="9525">
            <a:solidFill>
              <a:srgbClr val="B4A7D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800">
                <a:latin typeface="JetBrains Mono"/>
                <a:ea typeface="JetBrains Mono"/>
                <a:cs typeface="JetBrains Mono"/>
                <a:sym typeface="JetBrains Mono"/>
              </a:rPr>
              <a:t>On-prem pipeline</a:t>
            </a:r>
            <a:endParaRPr b="1" sz="800">
              <a:latin typeface="JetBrains Mono"/>
              <a:ea typeface="JetBrains Mono"/>
              <a:cs typeface="JetBrains Mono"/>
              <a:sym typeface="JetBrains Mono"/>
            </a:endParaRPr>
          </a:p>
        </p:txBody>
      </p:sp>
      <p:cxnSp>
        <p:nvCxnSpPr>
          <p:cNvPr id="3362" name="Google Shape;3362;p338"/>
          <p:cNvCxnSpPr/>
          <p:nvPr/>
        </p:nvCxnSpPr>
        <p:spPr>
          <a:xfrm>
            <a:off x="4496100" y="2243975"/>
            <a:ext cx="0" cy="1066800"/>
          </a:xfrm>
          <a:prstGeom prst="straightConnector1">
            <a:avLst/>
          </a:prstGeom>
          <a:noFill/>
          <a:ln cap="flat" cmpd="sng" w="19050">
            <a:solidFill>
              <a:srgbClr val="9900FF"/>
            </a:solidFill>
            <a:prstDash val="dash"/>
            <a:round/>
            <a:headEnd len="med" w="med" type="triangle"/>
            <a:tailEnd len="med" w="med" type="none"/>
          </a:ln>
        </p:spPr>
      </p:cxnSp>
      <p:pic>
        <p:nvPicPr>
          <p:cNvPr id="3363" name="Google Shape;3363;p338"/>
          <p:cNvPicPr preferRelativeResize="0"/>
          <p:nvPr/>
        </p:nvPicPr>
        <p:blipFill>
          <a:blip r:embed="rId21">
            <a:alphaModFix/>
          </a:blip>
          <a:stretch>
            <a:fillRect/>
          </a:stretch>
        </p:blipFill>
        <p:spPr>
          <a:xfrm>
            <a:off x="2628211" y="4059026"/>
            <a:ext cx="185531" cy="191465"/>
          </a:xfrm>
          <a:prstGeom prst="rect">
            <a:avLst/>
          </a:prstGeom>
          <a:noFill/>
          <a:ln>
            <a:noFill/>
          </a:ln>
        </p:spPr>
      </p:pic>
      <p:pic>
        <p:nvPicPr>
          <p:cNvPr id="3364" name="Google Shape;3364;p338"/>
          <p:cNvPicPr preferRelativeResize="0"/>
          <p:nvPr/>
        </p:nvPicPr>
        <p:blipFill rotWithShape="1">
          <a:blip r:embed="rId22">
            <a:alphaModFix/>
          </a:blip>
          <a:srcRect b="0" l="0" r="0" t="0"/>
          <a:stretch/>
        </p:blipFill>
        <p:spPr>
          <a:xfrm>
            <a:off x="2998175" y="4046728"/>
            <a:ext cx="197375" cy="216059"/>
          </a:xfrm>
          <a:prstGeom prst="rect">
            <a:avLst/>
          </a:prstGeom>
          <a:noFill/>
          <a:ln>
            <a:noFill/>
          </a:ln>
        </p:spPr>
      </p:pic>
      <p:cxnSp>
        <p:nvCxnSpPr>
          <p:cNvPr id="3365" name="Google Shape;3365;p338"/>
          <p:cNvCxnSpPr/>
          <p:nvPr/>
        </p:nvCxnSpPr>
        <p:spPr>
          <a:xfrm>
            <a:off x="3368250" y="3970050"/>
            <a:ext cx="471600" cy="1800"/>
          </a:xfrm>
          <a:prstGeom prst="straightConnector1">
            <a:avLst/>
          </a:prstGeom>
          <a:noFill/>
          <a:ln cap="flat" cmpd="sng" w="9525">
            <a:solidFill>
              <a:schemeClr val="accent2"/>
            </a:solidFill>
            <a:prstDash val="solid"/>
            <a:round/>
            <a:headEnd len="med" w="med" type="none"/>
            <a:tailEnd len="med" w="med" type="triangle"/>
          </a:ln>
        </p:spPr>
      </p:cxnSp>
      <p:sp>
        <p:nvSpPr>
          <p:cNvPr id="3366" name="Google Shape;3366;p338"/>
          <p:cNvSpPr txBox="1"/>
          <p:nvPr/>
        </p:nvSpPr>
        <p:spPr>
          <a:xfrm>
            <a:off x="1047160" y="4062215"/>
            <a:ext cx="835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Databases</a:t>
            </a:r>
            <a:endParaRPr b="1" sz="900">
              <a:solidFill>
                <a:srgbClr val="191919"/>
              </a:solidFill>
              <a:latin typeface="JetBrains Mono"/>
              <a:ea typeface="JetBrains Mono"/>
              <a:cs typeface="JetBrains Mono"/>
              <a:sym typeface="JetBrains Mono"/>
            </a:endParaRPr>
          </a:p>
        </p:txBody>
      </p:sp>
      <p:sp>
        <p:nvSpPr>
          <p:cNvPr id="3367" name="Google Shape;3367;p338"/>
          <p:cNvSpPr txBox="1"/>
          <p:nvPr/>
        </p:nvSpPr>
        <p:spPr>
          <a:xfrm>
            <a:off x="3966150" y="1236825"/>
            <a:ext cx="1821300" cy="1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accent2"/>
                </a:solidFill>
                <a:latin typeface="JetBrains Mono"/>
                <a:ea typeface="JetBrains Mono"/>
                <a:cs typeface="JetBrains Mono"/>
                <a:sym typeface="JetBrains Mono"/>
              </a:rPr>
              <a:t>Single platform management</a:t>
            </a:r>
            <a:endParaRPr b="1" sz="800">
              <a:solidFill>
                <a:schemeClr val="accent2"/>
              </a:solidFill>
              <a:latin typeface="JetBrains Mono"/>
              <a:ea typeface="JetBrains Mono"/>
              <a:cs typeface="JetBrains Mono"/>
              <a:sym typeface="JetBrains Mono"/>
            </a:endParaRPr>
          </a:p>
        </p:txBody>
      </p:sp>
      <p:sp>
        <p:nvSpPr>
          <p:cNvPr id="3368" name="Google Shape;3368;p338"/>
          <p:cNvSpPr/>
          <p:nvPr/>
        </p:nvSpPr>
        <p:spPr>
          <a:xfrm rot="-4650">
            <a:off x="4055580" y="2663146"/>
            <a:ext cx="887101" cy="2067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9900FF"/>
                </a:solidFill>
                <a:highlight>
                  <a:schemeClr val="lt1"/>
                </a:highlight>
                <a:latin typeface="JetBrains Mono"/>
                <a:ea typeface="JetBrains Mono"/>
                <a:cs typeface="JetBrains Mono"/>
                <a:sym typeface="JetBrains Mono"/>
              </a:rPr>
              <a:t>Outbound Connection, only logistics Metadata sent back</a:t>
            </a:r>
            <a:endParaRPr sz="700">
              <a:solidFill>
                <a:srgbClr val="9900FF"/>
              </a:solidFill>
              <a:highlight>
                <a:schemeClr val="lt1"/>
              </a:highlight>
              <a:latin typeface="JetBrains Mono"/>
              <a:ea typeface="JetBrains Mono"/>
              <a:cs typeface="JetBrains Mono"/>
              <a:sym typeface="JetBrains Mono"/>
            </a:endParaRPr>
          </a:p>
        </p:txBody>
      </p:sp>
      <p:cxnSp>
        <p:nvCxnSpPr>
          <p:cNvPr id="3369" name="Google Shape;3369;p338"/>
          <p:cNvCxnSpPr>
            <a:stCxn id="3354" idx="3"/>
            <a:endCxn id="3300" idx="1"/>
          </p:cNvCxnSpPr>
          <p:nvPr/>
        </p:nvCxnSpPr>
        <p:spPr>
          <a:xfrm flipH="1" rot="10800000">
            <a:off x="5279050" y="2959550"/>
            <a:ext cx="1357200" cy="1132500"/>
          </a:xfrm>
          <a:prstGeom prst="bentConnector3">
            <a:avLst>
              <a:gd fmla="val 49999" name="adj1"/>
            </a:avLst>
          </a:prstGeom>
          <a:noFill/>
          <a:ln cap="flat" cmpd="sng" w="9525">
            <a:solidFill>
              <a:schemeClr val="accent2"/>
            </a:solidFill>
            <a:prstDash val="solid"/>
            <a:round/>
            <a:headEnd len="med" w="med" type="none"/>
            <a:tailEnd len="med" w="med" type="triangle"/>
          </a:ln>
        </p:spPr>
      </p:cxnSp>
      <p:cxnSp>
        <p:nvCxnSpPr>
          <p:cNvPr id="3370" name="Google Shape;3370;p338"/>
          <p:cNvCxnSpPr/>
          <p:nvPr/>
        </p:nvCxnSpPr>
        <p:spPr>
          <a:xfrm>
            <a:off x="5654685" y="1878359"/>
            <a:ext cx="986400" cy="960000"/>
          </a:xfrm>
          <a:prstGeom prst="bentConnector3">
            <a:avLst>
              <a:gd fmla="val 26819" name="adj1"/>
            </a:avLst>
          </a:prstGeom>
          <a:noFill/>
          <a:ln cap="flat" cmpd="sng" w="9525">
            <a:solidFill>
              <a:schemeClr val="accent2"/>
            </a:solidFill>
            <a:prstDash val="solid"/>
            <a:round/>
            <a:headEnd len="med" w="med" type="none"/>
            <a:tailEnd len="med" w="med" type="triangle"/>
          </a:ln>
        </p:spPr>
      </p:cxnSp>
      <p:cxnSp>
        <p:nvCxnSpPr>
          <p:cNvPr id="3371" name="Google Shape;3371;p338"/>
          <p:cNvCxnSpPr>
            <a:endCxn id="3302" idx="1"/>
          </p:cNvCxnSpPr>
          <p:nvPr/>
        </p:nvCxnSpPr>
        <p:spPr>
          <a:xfrm>
            <a:off x="5664750" y="1631275"/>
            <a:ext cx="969900" cy="865200"/>
          </a:xfrm>
          <a:prstGeom prst="bentConnector3">
            <a:avLst>
              <a:gd fmla="val 50000" name="adj1"/>
            </a:avLst>
          </a:prstGeom>
          <a:noFill/>
          <a:ln cap="flat" cmpd="sng" w="9525">
            <a:solidFill>
              <a:schemeClr val="accent2"/>
            </a:solidFill>
            <a:prstDash val="solid"/>
            <a:round/>
            <a:headEnd len="med" w="med" type="none"/>
            <a:tailEnd len="med" w="med" type="triangle"/>
          </a:ln>
        </p:spPr>
      </p:cxnSp>
      <p:sp>
        <p:nvSpPr>
          <p:cNvPr id="3372" name="Google Shape;3372;p338"/>
          <p:cNvSpPr/>
          <p:nvPr/>
        </p:nvSpPr>
        <p:spPr>
          <a:xfrm>
            <a:off x="771950" y="3127988"/>
            <a:ext cx="749700" cy="193800"/>
          </a:xfrm>
          <a:prstGeom prst="roundRect">
            <a:avLst>
              <a:gd fmla="val 50000" name="adj"/>
            </a:avLst>
          </a:prstGeom>
          <a:solidFill>
            <a:srgbClr val="C9F227"/>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solidFill>
                  <a:srgbClr val="222222"/>
                </a:solidFill>
                <a:latin typeface="JetBrains Mono"/>
                <a:ea typeface="JetBrains Mono"/>
                <a:cs typeface="JetBrains Mono"/>
                <a:sym typeface="JetBrains Mono"/>
              </a:rPr>
              <a:t>Hybrid</a:t>
            </a:r>
            <a:endParaRPr b="1" sz="1000">
              <a:solidFill>
                <a:srgbClr val="222222"/>
              </a:solidFill>
              <a:latin typeface="JetBrains Mono"/>
              <a:ea typeface="JetBrains Mono"/>
              <a:cs typeface="JetBrains Mono"/>
              <a:sym typeface="JetBrains Mono"/>
            </a:endParaRPr>
          </a:p>
        </p:txBody>
      </p:sp>
      <p:sp>
        <p:nvSpPr>
          <p:cNvPr id="3373" name="Google Shape;3373;p338"/>
          <p:cNvSpPr/>
          <p:nvPr/>
        </p:nvSpPr>
        <p:spPr>
          <a:xfrm>
            <a:off x="950250" y="3641550"/>
            <a:ext cx="2418000" cy="3285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38"/>
          <p:cNvSpPr txBox="1"/>
          <p:nvPr/>
        </p:nvSpPr>
        <p:spPr>
          <a:xfrm>
            <a:off x="1047150" y="3714625"/>
            <a:ext cx="1096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JetBrains Mono"/>
                <a:ea typeface="JetBrains Mono"/>
                <a:cs typeface="JetBrains Mono"/>
                <a:sym typeface="JetBrains Mono"/>
              </a:rPr>
              <a:t>Applications</a:t>
            </a:r>
            <a:endParaRPr b="1" sz="900">
              <a:solidFill>
                <a:srgbClr val="191919"/>
              </a:solidFill>
              <a:latin typeface="JetBrains Mono"/>
              <a:ea typeface="JetBrains Mono"/>
              <a:cs typeface="JetBrains Mono"/>
              <a:sym typeface="JetBrains Mono"/>
            </a:endParaRPr>
          </a:p>
        </p:txBody>
      </p:sp>
      <p:pic>
        <p:nvPicPr>
          <p:cNvPr id="3375" name="Google Shape;3375;p338"/>
          <p:cNvPicPr preferRelativeResize="0"/>
          <p:nvPr/>
        </p:nvPicPr>
        <p:blipFill>
          <a:blip r:embed="rId6">
            <a:alphaModFix/>
          </a:blip>
          <a:stretch>
            <a:fillRect/>
          </a:stretch>
        </p:blipFill>
        <p:spPr>
          <a:xfrm>
            <a:off x="2293571" y="3684926"/>
            <a:ext cx="246350" cy="246492"/>
          </a:xfrm>
          <a:prstGeom prst="rect">
            <a:avLst/>
          </a:prstGeom>
          <a:noFill/>
          <a:ln>
            <a:noFill/>
          </a:ln>
        </p:spPr>
      </p:pic>
      <p:sp>
        <p:nvSpPr>
          <p:cNvPr id="3376" name="Google Shape;3376;p338"/>
          <p:cNvSpPr txBox="1"/>
          <p:nvPr/>
        </p:nvSpPr>
        <p:spPr>
          <a:xfrm>
            <a:off x="736050" y="829350"/>
            <a:ext cx="2794500" cy="26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91919"/>
                </a:solidFill>
                <a:latin typeface="DM Sans"/>
                <a:ea typeface="DM Sans"/>
                <a:cs typeface="DM Sans"/>
                <a:sym typeface="DM Sans"/>
              </a:rPr>
              <a:t>Fivetran</a:t>
            </a:r>
            <a:r>
              <a:rPr b="1" lang="en" sz="1100">
                <a:solidFill>
                  <a:srgbClr val="191919"/>
                </a:solidFill>
                <a:latin typeface="DM Sans"/>
                <a:ea typeface="DM Sans"/>
                <a:cs typeface="DM Sans"/>
                <a:sym typeface="DM Sans"/>
              </a:rPr>
              <a:t> network (in cloud)</a:t>
            </a:r>
            <a:endParaRPr b="1" sz="1100">
              <a:solidFill>
                <a:srgbClr val="19191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339"/>
          <p:cNvSpPr txBox="1"/>
          <p:nvPr>
            <p:ph type="title"/>
          </p:nvPr>
        </p:nvSpPr>
        <p:spPr>
          <a:xfrm>
            <a:off x="330268" y="342900"/>
            <a:ext cx="6400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Steps</a:t>
            </a:r>
            <a:endParaRPr/>
          </a:p>
        </p:txBody>
      </p:sp>
      <p:sp>
        <p:nvSpPr>
          <p:cNvPr id="3382" name="Google Shape;3382;p339"/>
          <p:cNvSpPr txBox="1"/>
          <p:nvPr>
            <p:ph idx="1" type="subTitle"/>
          </p:nvPr>
        </p:nvSpPr>
        <p:spPr>
          <a:xfrm>
            <a:off x="330268" y="882084"/>
            <a:ext cx="6400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(Partner to complete)</a:t>
            </a:r>
            <a:endParaRPr/>
          </a:p>
        </p:txBody>
      </p:sp>
      <p:sp>
        <p:nvSpPr>
          <p:cNvPr id="3383" name="Google Shape;3383;p339"/>
          <p:cNvSpPr txBox="1"/>
          <p:nvPr>
            <p:ph idx="2" type="body"/>
          </p:nvPr>
        </p:nvSpPr>
        <p:spPr>
          <a:xfrm>
            <a:off x="330268" y="1404938"/>
            <a:ext cx="5486400" cy="274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340"/>
          <p:cNvSpPr txBox="1"/>
          <p:nvPr>
            <p:ph type="title"/>
          </p:nvPr>
        </p:nvSpPr>
        <p:spPr>
          <a:xfrm>
            <a:off x="329150" y="1457325"/>
            <a:ext cx="6002700" cy="168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400">
                <a:solidFill>
                  <a:schemeClr val="accent4"/>
                </a:solidFill>
                <a:latin typeface="Inter"/>
                <a:ea typeface="Inter"/>
                <a:cs typeface="Inter"/>
                <a:sym typeface="Inter"/>
              </a:rPr>
              <a:t>Thank You</a:t>
            </a:r>
            <a:endParaRPr sz="4400">
              <a:solidFill>
                <a:schemeClr val="accent4"/>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0" name="Shape 3110"/>
        <p:cNvGrpSpPr/>
        <p:nvPr/>
      </p:nvGrpSpPr>
      <p:grpSpPr>
        <a:xfrm>
          <a:off x="0" y="0"/>
          <a:ext cx="0" cy="0"/>
          <a:chOff x="0" y="0"/>
          <a:chExt cx="0" cy="0"/>
        </a:xfrm>
      </p:grpSpPr>
      <p:pic>
        <p:nvPicPr>
          <p:cNvPr id="3111" name="Google Shape;3111;p330"/>
          <p:cNvPicPr preferRelativeResize="0"/>
          <p:nvPr/>
        </p:nvPicPr>
        <p:blipFill rotWithShape="1">
          <a:blip r:embed="rId3">
            <a:alphaModFix/>
          </a:blip>
          <a:srcRect b="12141" l="2353" r="0" t="0"/>
          <a:stretch/>
        </p:blipFill>
        <p:spPr>
          <a:xfrm>
            <a:off x="0" y="900124"/>
            <a:ext cx="9144003" cy="4250174"/>
          </a:xfrm>
          <a:prstGeom prst="rect">
            <a:avLst/>
          </a:prstGeom>
          <a:noFill/>
          <a:ln>
            <a:noFill/>
          </a:ln>
        </p:spPr>
      </p:pic>
      <p:sp>
        <p:nvSpPr>
          <p:cNvPr id="3112" name="Google Shape;3112;p33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13" name="Google Shape;3113;p330"/>
          <p:cNvPicPr preferRelativeResize="0"/>
          <p:nvPr/>
        </p:nvPicPr>
        <p:blipFill>
          <a:blip r:embed="rId4">
            <a:alphaModFix/>
          </a:blip>
          <a:stretch>
            <a:fillRect/>
          </a:stretch>
        </p:blipFill>
        <p:spPr>
          <a:xfrm>
            <a:off x="267429" y="4744238"/>
            <a:ext cx="227231" cy="281834"/>
          </a:xfrm>
          <a:prstGeom prst="rect">
            <a:avLst/>
          </a:prstGeom>
          <a:noFill/>
          <a:ln>
            <a:noFill/>
          </a:ln>
        </p:spPr>
      </p:pic>
      <p:sp>
        <p:nvSpPr>
          <p:cNvPr id="3114" name="Google Shape;3114;p330"/>
          <p:cNvSpPr txBox="1"/>
          <p:nvPr/>
        </p:nvSpPr>
        <p:spPr>
          <a:xfrm>
            <a:off x="529350" y="108175"/>
            <a:ext cx="8085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accent2"/>
                </a:solidFill>
                <a:latin typeface="Inter"/>
                <a:ea typeface="Inter"/>
                <a:cs typeface="Inter"/>
                <a:sym typeface="Inter"/>
              </a:rPr>
              <a:t>Fivetran</a:t>
            </a:r>
            <a:r>
              <a:rPr b="1" lang="en" sz="2700">
                <a:solidFill>
                  <a:schemeClr val="dk1"/>
                </a:solidFill>
                <a:latin typeface="Inter"/>
                <a:ea typeface="Inter"/>
                <a:cs typeface="Inter"/>
                <a:sym typeface="Inter"/>
              </a:rPr>
              <a:t>: A single platform to securely move your data wherever or </a:t>
            </a:r>
            <a:r>
              <a:rPr b="1" lang="en" sz="2700">
                <a:solidFill>
                  <a:schemeClr val="dk1"/>
                </a:solidFill>
                <a:latin typeface="Inter"/>
                <a:ea typeface="Inter"/>
                <a:cs typeface="Inter"/>
                <a:sym typeface="Inter"/>
              </a:rPr>
              <a:t>however</a:t>
            </a:r>
            <a:r>
              <a:rPr b="1" lang="en" sz="2700">
                <a:solidFill>
                  <a:schemeClr val="dk1"/>
                </a:solidFill>
                <a:latin typeface="Inter"/>
                <a:ea typeface="Inter"/>
                <a:cs typeface="Inter"/>
                <a:sym typeface="Inter"/>
              </a:rPr>
              <a:t> it exists</a:t>
            </a:r>
            <a:endParaRPr b="1" sz="2700">
              <a:solidFill>
                <a:schemeClr val="dk1"/>
              </a:solidFill>
              <a:latin typeface="Inter"/>
              <a:ea typeface="Inter"/>
              <a:cs typeface="Inter"/>
              <a:sym typeface="Inter"/>
            </a:endParaRPr>
          </a:p>
          <a:p>
            <a:pPr indent="0" lvl="0" marL="0" rtl="0" algn="ctr">
              <a:spcBef>
                <a:spcPts val="0"/>
              </a:spcBef>
              <a:spcAft>
                <a:spcPts val="0"/>
              </a:spcAft>
              <a:buNone/>
            </a:pPr>
            <a:r>
              <a:t/>
            </a:r>
            <a:endParaRPr b="1" sz="2100">
              <a:solidFill>
                <a:srgbClr val="2F6BEA"/>
              </a:solidFill>
              <a:latin typeface="Inter"/>
              <a:ea typeface="Inter"/>
              <a:cs typeface="Inter"/>
              <a:sym typeface="Inter"/>
            </a:endParaRPr>
          </a:p>
          <a:p>
            <a:pPr indent="0" lvl="0" marL="0" rtl="0" algn="ctr">
              <a:spcBef>
                <a:spcPts val="0"/>
              </a:spcBef>
              <a:spcAft>
                <a:spcPts val="0"/>
              </a:spcAft>
              <a:buNone/>
            </a:pPr>
            <a:r>
              <a:t/>
            </a:r>
            <a:endParaRPr b="1" sz="21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331"/>
          <p:cNvSpPr txBox="1"/>
          <p:nvPr>
            <p:ph type="title"/>
          </p:nvPr>
        </p:nvSpPr>
        <p:spPr>
          <a:xfrm>
            <a:off x="330277" y="342900"/>
            <a:ext cx="82563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Enterprises must consider data safety, security, and compliance</a:t>
            </a:r>
            <a:endParaRPr/>
          </a:p>
        </p:txBody>
      </p:sp>
      <p:sp>
        <p:nvSpPr>
          <p:cNvPr id="3120" name="Google Shape;3120;p33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21" name="Google Shape;3121;p331"/>
          <p:cNvSpPr/>
          <p:nvPr/>
        </p:nvSpPr>
        <p:spPr>
          <a:xfrm>
            <a:off x="330282" y="1457325"/>
            <a:ext cx="2627400" cy="2697600"/>
          </a:xfrm>
          <a:prstGeom prst="rect">
            <a:avLst/>
          </a:prstGeom>
          <a:solidFill>
            <a:srgbClr val="F7F8FA"/>
          </a:solidFill>
          <a:ln cap="flat" cmpd="sng" w="28575">
            <a:solidFill>
              <a:srgbClr val="306B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2" name="Google Shape;3122;p331"/>
          <p:cNvSpPr/>
          <p:nvPr/>
        </p:nvSpPr>
        <p:spPr>
          <a:xfrm>
            <a:off x="1121722" y="1595961"/>
            <a:ext cx="1044600" cy="1069200"/>
          </a:xfrm>
          <a:prstGeom prst="ellipse">
            <a:avLst/>
          </a:prstGeom>
          <a:solidFill>
            <a:srgbClr val="001525"/>
          </a:solidFill>
          <a:ln cap="flat" cmpd="sng" w="9525">
            <a:solidFill>
              <a:srgbClr val="0015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3" name="Google Shape;3123;p331"/>
          <p:cNvSpPr/>
          <p:nvPr/>
        </p:nvSpPr>
        <p:spPr>
          <a:xfrm>
            <a:off x="1121722" y="1595964"/>
            <a:ext cx="1044600" cy="1069200"/>
          </a:xfrm>
          <a:prstGeom prst="pie">
            <a:avLst>
              <a:gd fmla="val 4296834" name="adj1"/>
              <a:gd fmla="val 16200000" name="adj2"/>
            </a:avLst>
          </a:prstGeom>
          <a:solidFill>
            <a:srgbClr val="E4D1BD"/>
          </a:solidFill>
          <a:ln cap="flat" cmpd="sng" w="9525">
            <a:solidFill>
              <a:srgbClr val="0015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4" name="Google Shape;3124;p331"/>
          <p:cNvSpPr txBox="1"/>
          <p:nvPr/>
        </p:nvSpPr>
        <p:spPr>
          <a:xfrm>
            <a:off x="552354" y="3192828"/>
            <a:ext cx="2183400" cy="3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450">
                <a:solidFill>
                  <a:srgbClr val="001525"/>
                </a:solidFill>
                <a:latin typeface="Inter"/>
                <a:ea typeface="Inter"/>
                <a:cs typeface="Inter"/>
                <a:sym typeface="Inter"/>
              </a:rPr>
              <a:t>Of C-suite leaders cite data governance and security as a challenge</a:t>
            </a:r>
            <a:endParaRPr b="1" sz="1450">
              <a:solidFill>
                <a:srgbClr val="306BEA"/>
              </a:solidFill>
              <a:latin typeface="Inter"/>
              <a:ea typeface="Inter"/>
              <a:cs typeface="Inter"/>
              <a:sym typeface="Inter"/>
            </a:endParaRPr>
          </a:p>
        </p:txBody>
      </p:sp>
      <p:sp>
        <p:nvSpPr>
          <p:cNvPr id="3125" name="Google Shape;3125;p331"/>
          <p:cNvSpPr txBox="1"/>
          <p:nvPr/>
        </p:nvSpPr>
        <p:spPr>
          <a:xfrm>
            <a:off x="552354" y="2806135"/>
            <a:ext cx="1346100" cy="31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900">
                <a:solidFill>
                  <a:srgbClr val="001525"/>
                </a:solidFill>
                <a:latin typeface="JetBrains Mono ExtraBold"/>
                <a:ea typeface="JetBrains Mono ExtraBold"/>
                <a:cs typeface="JetBrains Mono ExtraBold"/>
                <a:sym typeface="JetBrains Mono ExtraBold"/>
              </a:rPr>
              <a:t>44%</a:t>
            </a:r>
            <a:endParaRPr sz="2900">
              <a:solidFill>
                <a:srgbClr val="001525"/>
              </a:solidFill>
              <a:latin typeface="JetBrains Mono ExtraBold"/>
              <a:ea typeface="JetBrains Mono ExtraBold"/>
              <a:cs typeface="JetBrains Mono ExtraBold"/>
              <a:sym typeface="JetBrains Mono ExtraBold"/>
            </a:endParaRPr>
          </a:p>
        </p:txBody>
      </p:sp>
      <p:sp>
        <p:nvSpPr>
          <p:cNvPr id="3126" name="Google Shape;3126;p331"/>
          <p:cNvSpPr txBox="1"/>
          <p:nvPr/>
        </p:nvSpPr>
        <p:spPr>
          <a:xfrm>
            <a:off x="330355" y="4161200"/>
            <a:ext cx="2627400" cy="1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Inter"/>
                <a:ea typeface="Inter"/>
                <a:cs typeface="Inter"/>
                <a:sym typeface="Inter"/>
              </a:rPr>
              <a:t>Source: MIT Technology Review Insights survey, 2024</a:t>
            </a:r>
            <a:endParaRPr sz="700">
              <a:latin typeface="Inter"/>
              <a:ea typeface="Inter"/>
              <a:cs typeface="Inter"/>
              <a:sym typeface="Inter"/>
            </a:endParaRPr>
          </a:p>
        </p:txBody>
      </p:sp>
      <p:pic>
        <p:nvPicPr>
          <p:cNvPr id="3127" name="Google Shape;3127;p331"/>
          <p:cNvPicPr preferRelativeResize="0"/>
          <p:nvPr/>
        </p:nvPicPr>
        <p:blipFill rotWithShape="1">
          <a:blip r:embed="rId3">
            <a:alphaModFix/>
          </a:blip>
          <a:srcRect b="32097" l="30221" r="30133" t="0"/>
          <a:stretch/>
        </p:blipFill>
        <p:spPr>
          <a:xfrm>
            <a:off x="3289862" y="1457325"/>
            <a:ext cx="2467323" cy="2090199"/>
          </a:xfrm>
          <a:prstGeom prst="rect">
            <a:avLst/>
          </a:prstGeom>
          <a:noFill/>
          <a:ln>
            <a:noFill/>
          </a:ln>
          <a:effectLst>
            <a:outerShdw blurRad="57150" rotWithShape="0" algn="bl" dir="5400000" dist="19050">
              <a:srgbClr val="000000">
                <a:alpha val="50000"/>
              </a:srgbClr>
            </a:outerShdw>
          </a:effectLst>
        </p:spPr>
      </p:pic>
      <p:pic>
        <p:nvPicPr>
          <p:cNvPr id="3128" name="Google Shape;3128;p331"/>
          <p:cNvPicPr preferRelativeResize="0"/>
          <p:nvPr/>
        </p:nvPicPr>
        <p:blipFill rotWithShape="1">
          <a:blip r:embed="rId4">
            <a:alphaModFix/>
          </a:blip>
          <a:srcRect b="0" l="0" r="25517" t="0"/>
          <a:stretch/>
        </p:blipFill>
        <p:spPr>
          <a:xfrm>
            <a:off x="5834021" y="2062713"/>
            <a:ext cx="3215043" cy="1492275"/>
          </a:xfrm>
          <a:prstGeom prst="rect">
            <a:avLst/>
          </a:prstGeom>
          <a:noFill/>
          <a:ln>
            <a:noFill/>
          </a:ln>
          <a:effectLst>
            <a:outerShdw blurRad="57150" rotWithShape="0" algn="bl" dir="5400000" dist="19050">
              <a:srgbClr val="000000">
                <a:alpha val="50000"/>
              </a:srgbClr>
            </a:outerShdw>
          </a:effectLst>
        </p:spPr>
      </p:pic>
      <p:pic>
        <p:nvPicPr>
          <p:cNvPr id="3129" name="Google Shape;3129;p331"/>
          <p:cNvPicPr preferRelativeResize="0"/>
          <p:nvPr/>
        </p:nvPicPr>
        <p:blipFill>
          <a:blip r:embed="rId5">
            <a:alphaModFix/>
          </a:blip>
          <a:stretch>
            <a:fillRect/>
          </a:stretch>
        </p:blipFill>
        <p:spPr>
          <a:xfrm>
            <a:off x="3289850" y="3623724"/>
            <a:ext cx="5759225" cy="100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332"/>
          <p:cNvSpPr txBox="1"/>
          <p:nvPr>
            <p:ph type="title"/>
          </p:nvPr>
        </p:nvSpPr>
        <p:spPr>
          <a:xfrm>
            <a:off x="186150" y="296550"/>
            <a:ext cx="8771700" cy="102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Enterprises need a modern data movement solution that also fits their enterprise security protocols</a:t>
            </a:r>
            <a:endParaRPr sz="2500">
              <a:latin typeface="Inter"/>
              <a:ea typeface="Inter"/>
              <a:cs typeface="Inter"/>
              <a:sym typeface="Inter"/>
            </a:endParaRPr>
          </a:p>
        </p:txBody>
      </p:sp>
      <p:sp>
        <p:nvSpPr>
          <p:cNvPr id="3135" name="Google Shape;3135;p332"/>
          <p:cNvSpPr/>
          <p:nvPr/>
        </p:nvSpPr>
        <p:spPr>
          <a:xfrm>
            <a:off x="5169975" y="1764725"/>
            <a:ext cx="3543600" cy="2576100"/>
          </a:xfrm>
          <a:prstGeom prst="roundRect">
            <a:avLst>
              <a:gd fmla="val 1150" name="adj"/>
            </a:avLst>
          </a:prstGeom>
          <a:solidFill>
            <a:srgbClr val="F2F0EC"/>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JetBrains Mono"/>
                <a:ea typeface="JetBrains Mono"/>
                <a:cs typeface="JetBrains Mono"/>
                <a:sym typeface="JetBrains Mono"/>
              </a:rPr>
              <a:t>In a managed approach, with no security tradeoffs</a:t>
            </a:r>
            <a:endParaRPr b="1">
              <a:latin typeface="DM Sans"/>
              <a:ea typeface="DM Sans"/>
              <a:cs typeface="DM Sans"/>
              <a:sym typeface="DM Sans"/>
            </a:endParaRPr>
          </a:p>
          <a:p>
            <a:pPr indent="0" lvl="0" marL="0" rtl="0" algn="ctr">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Inter"/>
                <a:ea typeface="Inter"/>
                <a:cs typeface="Inter"/>
                <a:sym typeface="Inter"/>
              </a:rPr>
              <a:t>Your secure environment/VPC</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Your security protocols</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No maintenance</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Supported by a team of experts</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Easy to use interface</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a:p>
            <a:pPr indent="0" lvl="0" marL="0" rtl="0" algn="ctr">
              <a:spcBef>
                <a:spcPts val="0"/>
              </a:spcBef>
              <a:spcAft>
                <a:spcPts val="0"/>
              </a:spcAft>
              <a:buNone/>
            </a:pPr>
            <a:r>
              <a:rPr i="1" lang="en">
                <a:latin typeface="Inter"/>
                <a:ea typeface="Inter"/>
                <a:cs typeface="Inter"/>
                <a:sym typeface="Inter"/>
              </a:rPr>
              <a:t>Securely move data to the cloud</a:t>
            </a:r>
            <a:endParaRPr i="1">
              <a:latin typeface="Inter"/>
              <a:ea typeface="Inter"/>
              <a:cs typeface="Inter"/>
              <a:sym typeface="Inter"/>
            </a:endParaRPr>
          </a:p>
        </p:txBody>
      </p:sp>
      <p:sp>
        <p:nvSpPr>
          <p:cNvPr id="3136" name="Google Shape;3136;p332"/>
          <p:cNvSpPr/>
          <p:nvPr/>
        </p:nvSpPr>
        <p:spPr>
          <a:xfrm>
            <a:off x="430425" y="1764725"/>
            <a:ext cx="3543600" cy="2576100"/>
          </a:xfrm>
          <a:prstGeom prst="roundRect">
            <a:avLst>
              <a:gd fmla="val 1614" name="adj"/>
            </a:avLst>
          </a:prstGeom>
          <a:solidFill>
            <a:srgbClr val="EBF1FF"/>
          </a:solid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JetBrains Mono"/>
                <a:ea typeface="JetBrains Mono"/>
                <a:cs typeface="JetBrains Mono"/>
                <a:sym typeface="JetBrains Mono"/>
              </a:rPr>
              <a:t>Unlock the potential of your data</a:t>
            </a:r>
            <a:endParaRPr b="1">
              <a:solidFill>
                <a:schemeClr val="accent2"/>
              </a:solidFill>
              <a:latin typeface="JetBrains Mono"/>
              <a:ea typeface="JetBrains Mono"/>
              <a:cs typeface="JetBrains Mono"/>
              <a:sym typeface="JetBrains Mono"/>
            </a:endParaRPr>
          </a:p>
          <a:p>
            <a:pPr indent="0" lvl="0" marL="0" rtl="0" algn="l">
              <a:spcBef>
                <a:spcPts val="0"/>
              </a:spcBef>
              <a:spcAft>
                <a:spcPts val="0"/>
              </a:spcAft>
              <a:buNone/>
            </a:pPr>
            <a:r>
              <a:t/>
            </a:r>
            <a:endParaRPr b="1">
              <a:latin typeface="DM Sans"/>
              <a:ea typeface="DM Sans"/>
              <a:cs typeface="DM Sans"/>
              <a:sym typeface="DM Sans"/>
            </a:endParaRPr>
          </a:p>
          <a:p>
            <a:pPr indent="0" lvl="0" marL="0" rtl="0" algn="ctr">
              <a:spcBef>
                <a:spcPts val="0"/>
              </a:spcBef>
              <a:spcAft>
                <a:spcPts val="0"/>
              </a:spcAft>
              <a:buNone/>
            </a:pPr>
            <a:r>
              <a:rPr lang="en">
                <a:latin typeface="Inter"/>
                <a:ea typeface="Inter"/>
                <a:cs typeface="Inter"/>
                <a:sym typeface="Inter"/>
              </a:rPr>
              <a:t>Centralize security-restricted data sources:</a:t>
            </a:r>
            <a:endParaRPr>
              <a:latin typeface="Inter"/>
              <a:ea typeface="Inter"/>
              <a:cs typeface="Inter"/>
              <a:sym typeface="Inter"/>
            </a:endParaRPr>
          </a:p>
          <a:p>
            <a:pPr indent="-317500" lvl="0" marL="1314450" rtl="0" algn="l">
              <a:spcBef>
                <a:spcPts val="0"/>
              </a:spcBef>
              <a:spcAft>
                <a:spcPts val="0"/>
              </a:spcAft>
              <a:buSzPts val="1400"/>
              <a:buFont typeface="Inter"/>
              <a:buChar char="●"/>
            </a:pPr>
            <a:r>
              <a:rPr lang="en">
                <a:latin typeface="Inter"/>
                <a:ea typeface="Inter"/>
                <a:cs typeface="Inter"/>
                <a:sym typeface="Inter"/>
              </a:rPr>
              <a:t>Patient data</a:t>
            </a:r>
            <a:endParaRPr>
              <a:latin typeface="Inter"/>
              <a:ea typeface="Inter"/>
              <a:cs typeface="Inter"/>
              <a:sym typeface="Inter"/>
            </a:endParaRPr>
          </a:p>
          <a:p>
            <a:pPr indent="-317500" lvl="0" marL="1314450" rtl="0" algn="l">
              <a:spcBef>
                <a:spcPts val="0"/>
              </a:spcBef>
              <a:spcAft>
                <a:spcPts val="0"/>
              </a:spcAft>
              <a:buSzPts val="1400"/>
              <a:buFont typeface="Inter"/>
              <a:buChar char="●"/>
            </a:pPr>
            <a:r>
              <a:rPr lang="en">
                <a:latin typeface="Inter"/>
                <a:ea typeface="Inter"/>
                <a:cs typeface="Inter"/>
                <a:sym typeface="Inter"/>
              </a:rPr>
              <a:t>Financial data</a:t>
            </a:r>
            <a:endParaRPr>
              <a:latin typeface="Inter"/>
              <a:ea typeface="Inter"/>
              <a:cs typeface="Inter"/>
              <a:sym typeface="Inter"/>
            </a:endParaRPr>
          </a:p>
          <a:p>
            <a:pPr indent="-317500" lvl="0" marL="1314450" rtl="0" algn="l">
              <a:spcBef>
                <a:spcPts val="0"/>
              </a:spcBef>
              <a:spcAft>
                <a:spcPts val="0"/>
              </a:spcAft>
              <a:buSzPts val="1400"/>
              <a:buFont typeface="Inter"/>
              <a:buChar char="●"/>
            </a:pPr>
            <a:r>
              <a:rPr lang="en">
                <a:latin typeface="Inter"/>
                <a:ea typeface="Inter"/>
                <a:cs typeface="Inter"/>
                <a:sym typeface="Inter"/>
              </a:rPr>
              <a:t>Customer data</a:t>
            </a:r>
            <a:endParaRPr>
              <a:latin typeface="Inter"/>
              <a:ea typeface="Inter"/>
              <a:cs typeface="Inter"/>
              <a:sym typeface="Inter"/>
            </a:endParaRPr>
          </a:p>
          <a:p>
            <a:pPr indent="0" lvl="0" marL="0" rtl="0" algn="ctr">
              <a:spcBef>
                <a:spcPts val="0"/>
              </a:spcBef>
              <a:spcAft>
                <a:spcPts val="0"/>
              </a:spcAft>
              <a:buNone/>
            </a:pPr>
            <a:r>
              <a:rPr lang="en">
                <a:latin typeface="Inter"/>
                <a:ea typeface="Inter"/>
                <a:cs typeface="Inter"/>
                <a:sym typeface="Inter"/>
              </a:rPr>
              <a:t>With the rest of your organization’s data</a:t>
            </a:r>
            <a:endParaRPr>
              <a:latin typeface="Inter"/>
              <a:ea typeface="Inter"/>
              <a:cs typeface="Inter"/>
              <a:sym typeface="Inter"/>
            </a:endParaRPr>
          </a:p>
        </p:txBody>
      </p:sp>
      <p:sp>
        <p:nvSpPr>
          <p:cNvPr id="3137" name="Google Shape;3137;p332"/>
          <p:cNvSpPr txBox="1"/>
          <p:nvPr/>
        </p:nvSpPr>
        <p:spPr>
          <a:xfrm>
            <a:off x="4294700" y="2583650"/>
            <a:ext cx="410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accent2"/>
                </a:solidFill>
                <a:latin typeface="JetBrains Mono"/>
                <a:ea typeface="JetBrains Mono"/>
                <a:cs typeface="JetBrains Mono"/>
                <a:sym typeface="JetBrains Mono"/>
              </a:rPr>
              <a:t>+</a:t>
            </a:r>
            <a:endParaRPr sz="4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333"/>
          <p:cNvSpPr/>
          <p:nvPr/>
        </p:nvSpPr>
        <p:spPr>
          <a:xfrm>
            <a:off x="0" y="1998275"/>
            <a:ext cx="9144000" cy="1691100"/>
          </a:xfrm>
          <a:prstGeom prst="rect">
            <a:avLst/>
          </a:prstGeom>
          <a:solidFill>
            <a:srgbClr val="EBF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3" name="Google Shape;3143;p333"/>
          <p:cNvSpPr txBox="1"/>
          <p:nvPr>
            <p:ph type="title"/>
          </p:nvPr>
        </p:nvSpPr>
        <p:spPr>
          <a:xfrm>
            <a:off x="494250" y="266700"/>
            <a:ext cx="81555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Inter"/>
                <a:ea typeface="Inter"/>
                <a:cs typeface="Inter"/>
                <a:sym typeface="Inter"/>
              </a:rPr>
              <a:t>Several ways to deploy Fivetran</a:t>
            </a:r>
            <a:endParaRPr>
              <a:solidFill>
                <a:schemeClr val="dk1"/>
              </a:solidFill>
              <a:latin typeface="Inter"/>
              <a:ea typeface="Inter"/>
              <a:cs typeface="Inter"/>
              <a:sym typeface="Inter"/>
            </a:endParaRPr>
          </a:p>
        </p:txBody>
      </p:sp>
      <p:sp>
        <p:nvSpPr>
          <p:cNvPr id="3144" name="Google Shape;3144;p333"/>
          <p:cNvSpPr txBox="1"/>
          <p:nvPr>
            <p:ph idx="12" type="sldNum"/>
          </p:nvPr>
        </p:nvSpPr>
        <p:spPr>
          <a:xfrm>
            <a:off x="8750388" y="4763481"/>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45" name="Google Shape;3145;p333"/>
          <p:cNvSpPr txBox="1"/>
          <p:nvPr/>
        </p:nvSpPr>
        <p:spPr>
          <a:xfrm>
            <a:off x="651825" y="2405213"/>
            <a:ext cx="2239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Hybrid</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The control plane is hosted in the cloud but data is processed in your secure environment.</a:t>
            </a:r>
            <a:endParaRPr b="1" sz="900">
              <a:latin typeface="Inter"/>
              <a:ea typeface="Inter"/>
              <a:cs typeface="Inter"/>
              <a:sym typeface="Inter"/>
            </a:endParaRPr>
          </a:p>
        </p:txBody>
      </p:sp>
      <p:sp>
        <p:nvSpPr>
          <p:cNvPr id="3146" name="Google Shape;3146;p333"/>
          <p:cNvSpPr/>
          <p:nvPr/>
        </p:nvSpPr>
        <p:spPr>
          <a:xfrm>
            <a:off x="3215650" y="3003799"/>
            <a:ext cx="2732400" cy="4977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7" name="Google Shape;3147;p333"/>
          <p:cNvSpPr/>
          <p:nvPr/>
        </p:nvSpPr>
        <p:spPr>
          <a:xfrm>
            <a:off x="4026100" y="2934513"/>
            <a:ext cx="11115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3148" name="Google Shape;3148;p333"/>
          <p:cNvSpPr/>
          <p:nvPr/>
        </p:nvSpPr>
        <p:spPr>
          <a:xfrm>
            <a:off x="3632676" y="3142963"/>
            <a:ext cx="7710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3149" name="Google Shape;3149;p333"/>
          <p:cNvSpPr/>
          <p:nvPr/>
        </p:nvSpPr>
        <p:spPr>
          <a:xfrm flipH="1">
            <a:off x="3343763" y="3142975"/>
            <a:ext cx="2889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0" name="Google Shape;3150;p333"/>
          <p:cNvSpPr/>
          <p:nvPr/>
        </p:nvSpPr>
        <p:spPr>
          <a:xfrm>
            <a:off x="4924025" y="3142963"/>
            <a:ext cx="8829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Pipeline Processing</a:t>
            </a:r>
            <a:endParaRPr b="1" sz="700">
              <a:solidFill>
                <a:srgbClr val="FFFFFF"/>
              </a:solidFill>
              <a:latin typeface="JetBrains Mono"/>
              <a:ea typeface="JetBrains Mono"/>
              <a:cs typeface="JetBrains Mono"/>
              <a:sym typeface="JetBrains Mono"/>
            </a:endParaRPr>
          </a:p>
        </p:txBody>
      </p:sp>
      <p:sp>
        <p:nvSpPr>
          <p:cNvPr id="3151" name="Google Shape;3151;p333"/>
          <p:cNvSpPr/>
          <p:nvPr/>
        </p:nvSpPr>
        <p:spPr>
          <a:xfrm>
            <a:off x="7085775" y="2914525"/>
            <a:ext cx="13752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600">
                <a:latin typeface="Inter"/>
                <a:ea typeface="Inter"/>
                <a:cs typeface="Inter"/>
                <a:sym typeface="Inter"/>
              </a:rPr>
              <a:t>On-prem or cloud</a:t>
            </a:r>
            <a:endParaRPr i="1" sz="600">
              <a:latin typeface="Inter"/>
              <a:ea typeface="Inter"/>
              <a:cs typeface="Inter"/>
              <a:sym typeface="Inter"/>
            </a:endParaRPr>
          </a:p>
        </p:txBody>
      </p:sp>
      <p:sp>
        <p:nvSpPr>
          <p:cNvPr id="3152" name="Google Shape;3152;p333"/>
          <p:cNvSpPr/>
          <p:nvPr/>
        </p:nvSpPr>
        <p:spPr>
          <a:xfrm>
            <a:off x="7256021" y="2868138"/>
            <a:ext cx="10347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550">
                <a:latin typeface="JetBrains Mono"/>
                <a:ea typeface="JetBrains Mono"/>
                <a:cs typeface="JetBrains Mono"/>
                <a:sym typeface="JetBrains Mono"/>
              </a:rPr>
              <a:t>Destination network</a:t>
            </a:r>
            <a:endParaRPr sz="550">
              <a:latin typeface="JetBrains Mono"/>
              <a:ea typeface="JetBrains Mono"/>
              <a:cs typeface="JetBrains Mono"/>
              <a:sym typeface="JetBrains Mono"/>
            </a:endParaRPr>
          </a:p>
        </p:txBody>
      </p:sp>
      <p:sp>
        <p:nvSpPr>
          <p:cNvPr id="3153" name="Google Shape;3153;p333"/>
          <p:cNvSpPr/>
          <p:nvPr/>
        </p:nvSpPr>
        <p:spPr>
          <a:xfrm>
            <a:off x="7530998" y="3142959"/>
            <a:ext cx="8394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600">
                <a:latin typeface="JetBrains Mono"/>
                <a:ea typeface="JetBrains Mono"/>
                <a:cs typeface="JetBrains Mono"/>
                <a:sym typeface="JetBrains Mono"/>
              </a:rPr>
              <a:t>Destination</a:t>
            </a:r>
            <a:endParaRPr b="1" sz="600">
              <a:latin typeface="JetBrains Mono"/>
              <a:ea typeface="JetBrains Mono"/>
              <a:cs typeface="JetBrains Mono"/>
              <a:sym typeface="JetBrains Mono"/>
            </a:endParaRPr>
          </a:p>
        </p:txBody>
      </p:sp>
      <p:sp>
        <p:nvSpPr>
          <p:cNvPr id="3154" name="Google Shape;3154;p333"/>
          <p:cNvSpPr/>
          <p:nvPr/>
        </p:nvSpPr>
        <p:spPr>
          <a:xfrm flipH="1">
            <a:off x="7231452" y="3142970"/>
            <a:ext cx="3033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55" name="Google Shape;3155;p333"/>
          <p:cNvCxnSpPr>
            <a:stCxn id="3148" idx="3"/>
            <a:endCxn id="3150" idx="1"/>
          </p:cNvCxnSpPr>
          <p:nvPr/>
        </p:nvCxnSpPr>
        <p:spPr>
          <a:xfrm>
            <a:off x="4403676" y="3287413"/>
            <a:ext cx="520200" cy="0"/>
          </a:xfrm>
          <a:prstGeom prst="straightConnector1">
            <a:avLst/>
          </a:prstGeom>
          <a:noFill/>
          <a:ln cap="flat" cmpd="sng" w="9525">
            <a:solidFill>
              <a:srgbClr val="666666"/>
            </a:solidFill>
            <a:prstDash val="solid"/>
            <a:round/>
            <a:headEnd len="med" w="med" type="none"/>
            <a:tailEnd len="med" w="med" type="triangle"/>
          </a:ln>
        </p:spPr>
      </p:cxnSp>
      <p:cxnSp>
        <p:nvCxnSpPr>
          <p:cNvPr id="3156" name="Google Shape;3156;p333"/>
          <p:cNvCxnSpPr>
            <a:stCxn id="3150" idx="3"/>
            <a:endCxn id="3154" idx="0"/>
          </p:cNvCxnSpPr>
          <p:nvPr/>
        </p:nvCxnSpPr>
        <p:spPr>
          <a:xfrm>
            <a:off x="5806925" y="3287413"/>
            <a:ext cx="1424400" cy="0"/>
          </a:xfrm>
          <a:prstGeom prst="straightConnector1">
            <a:avLst/>
          </a:prstGeom>
          <a:noFill/>
          <a:ln cap="flat" cmpd="sng" w="9525">
            <a:solidFill>
              <a:srgbClr val="666666"/>
            </a:solidFill>
            <a:prstDash val="solid"/>
            <a:round/>
            <a:headEnd len="med" w="med" type="none"/>
            <a:tailEnd len="med" w="med" type="triangle"/>
          </a:ln>
        </p:spPr>
      </p:cxnSp>
      <p:pic>
        <p:nvPicPr>
          <p:cNvPr id="3157" name="Google Shape;3157;p333"/>
          <p:cNvPicPr preferRelativeResize="0"/>
          <p:nvPr/>
        </p:nvPicPr>
        <p:blipFill>
          <a:blip r:embed="rId3">
            <a:alphaModFix/>
          </a:blip>
          <a:stretch>
            <a:fillRect/>
          </a:stretch>
        </p:blipFill>
        <p:spPr>
          <a:xfrm>
            <a:off x="3389617" y="3225797"/>
            <a:ext cx="197225" cy="123268"/>
          </a:xfrm>
          <a:prstGeom prst="rect">
            <a:avLst/>
          </a:prstGeom>
          <a:noFill/>
          <a:ln>
            <a:noFill/>
          </a:ln>
        </p:spPr>
      </p:pic>
      <p:pic>
        <p:nvPicPr>
          <p:cNvPr id="3158" name="Google Shape;3158;p333"/>
          <p:cNvPicPr preferRelativeResize="0"/>
          <p:nvPr/>
        </p:nvPicPr>
        <p:blipFill>
          <a:blip r:embed="rId4">
            <a:alphaModFix/>
          </a:blip>
          <a:stretch>
            <a:fillRect/>
          </a:stretch>
        </p:blipFill>
        <p:spPr>
          <a:xfrm>
            <a:off x="7294698" y="3190553"/>
            <a:ext cx="172950" cy="182275"/>
          </a:xfrm>
          <a:prstGeom prst="rect">
            <a:avLst/>
          </a:prstGeom>
          <a:noFill/>
          <a:ln>
            <a:noFill/>
          </a:ln>
        </p:spPr>
      </p:pic>
      <p:sp>
        <p:nvSpPr>
          <p:cNvPr id="3159" name="Google Shape;3159;p333"/>
          <p:cNvSpPr/>
          <p:nvPr/>
        </p:nvSpPr>
        <p:spPr>
          <a:xfrm>
            <a:off x="4718950" y="2212575"/>
            <a:ext cx="1229100" cy="4977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0" name="Google Shape;3160;p333"/>
          <p:cNvSpPr/>
          <p:nvPr/>
        </p:nvSpPr>
        <p:spPr>
          <a:xfrm>
            <a:off x="4802800" y="2150900"/>
            <a:ext cx="10614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3161" name="Google Shape;3161;p333"/>
          <p:cNvSpPr/>
          <p:nvPr/>
        </p:nvSpPr>
        <p:spPr>
          <a:xfrm>
            <a:off x="5104451" y="2347713"/>
            <a:ext cx="7470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3162" name="Google Shape;3162;p333"/>
          <p:cNvSpPr/>
          <p:nvPr/>
        </p:nvSpPr>
        <p:spPr>
          <a:xfrm flipH="1">
            <a:off x="4815538" y="2347713"/>
            <a:ext cx="288900" cy="2889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63" name="Google Shape;3163;p333"/>
          <p:cNvPicPr preferRelativeResize="0"/>
          <p:nvPr/>
        </p:nvPicPr>
        <p:blipFill>
          <a:blip r:embed="rId5">
            <a:alphaModFix/>
          </a:blip>
          <a:stretch>
            <a:fillRect/>
          </a:stretch>
        </p:blipFill>
        <p:spPr>
          <a:xfrm>
            <a:off x="4897070" y="2401441"/>
            <a:ext cx="125873" cy="175281"/>
          </a:xfrm>
          <a:prstGeom prst="rect">
            <a:avLst/>
          </a:prstGeom>
          <a:noFill/>
          <a:ln>
            <a:noFill/>
          </a:ln>
        </p:spPr>
      </p:pic>
      <p:cxnSp>
        <p:nvCxnSpPr>
          <p:cNvPr id="3164" name="Google Shape;3164;p333"/>
          <p:cNvCxnSpPr/>
          <p:nvPr/>
        </p:nvCxnSpPr>
        <p:spPr>
          <a:xfrm>
            <a:off x="5477942" y="2646786"/>
            <a:ext cx="0" cy="486000"/>
          </a:xfrm>
          <a:prstGeom prst="straightConnector1">
            <a:avLst/>
          </a:prstGeom>
          <a:noFill/>
          <a:ln cap="flat" cmpd="sng" w="9525">
            <a:solidFill>
              <a:srgbClr val="9900FF"/>
            </a:solidFill>
            <a:prstDash val="solid"/>
            <a:round/>
            <a:headEnd len="med" w="med" type="triangle"/>
            <a:tailEnd len="med" w="med" type="triangle"/>
          </a:ln>
        </p:spPr>
      </p:cxnSp>
      <p:sp>
        <p:nvSpPr>
          <p:cNvPr id="3165" name="Google Shape;3165;p333"/>
          <p:cNvSpPr txBox="1"/>
          <p:nvPr/>
        </p:nvSpPr>
        <p:spPr>
          <a:xfrm>
            <a:off x="5216200" y="2820238"/>
            <a:ext cx="5235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rgbClr val="9900FF"/>
                </a:solidFill>
                <a:highlight>
                  <a:srgbClr val="FFFFFF"/>
                </a:highlight>
                <a:latin typeface="JetBrains Mono"/>
                <a:ea typeface="JetBrains Mono"/>
                <a:cs typeface="JetBrains Mono"/>
                <a:sym typeface="JetBrains Mono"/>
              </a:rPr>
              <a:t>METADATA</a:t>
            </a:r>
            <a:endParaRPr>
              <a:highlight>
                <a:srgbClr val="FFFFFF"/>
              </a:highlight>
            </a:endParaRPr>
          </a:p>
        </p:txBody>
      </p:sp>
      <p:sp>
        <p:nvSpPr>
          <p:cNvPr id="3166" name="Google Shape;3166;p333"/>
          <p:cNvSpPr txBox="1"/>
          <p:nvPr/>
        </p:nvSpPr>
        <p:spPr>
          <a:xfrm>
            <a:off x="651825" y="1012450"/>
            <a:ext cx="2115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SaaS</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Data movement is fully-managed from Fivetran’s cloud-based platform</a:t>
            </a:r>
            <a:r>
              <a:rPr lang="en" sz="900">
                <a:latin typeface="Inter"/>
                <a:ea typeface="Inter"/>
                <a:cs typeface="Inter"/>
                <a:sym typeface="Inter"/>
              </a:rPr>
              <a:t>.</a:t>
            </a:r>
            <a:endParaRPr b="1" sz="1200">
              <a:latin typeface="Inter"/>
              <a:ea typeface="Inter"/>
              <a:cs typeface="Inter"/>
              <a:sym typeface="Inter"/>
            </a:endParaRPr>
          </a:p>
        </p:txBody>
      </p:sp>
      <p:sp>
        <p:nvSpPr>
          <p:cNvPr id="3167" name="Google Shape;3167;p333"/>
          <p:cNvSpPr/>
          <p:nvPr/>
        </p:nvSpPr>
        <p:spPr>
          <a:xfrm>
            <a:off x="3218826" y="1146702"/>
            <a:ext cx="13752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8" name="Google Shape;3168;p333"/>
          <p:cNvSpPr/>
          <p:nvPr/>
        </p:nvSpPr>
        <p:spPr>
          <a:xfrm>
            <a:off x="3326721" y="1092375"/>
            <a:ext cx="1159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3169" name="Google Shape;3169;p333"/>
          <p:cNvSpPr/>
          <p:nvPr/>
        </p:nvSpPr>
        <p:spPr>
          <a:xfrm>
            <a:off x="3647074" y="131640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3170" name="Google Shape;3170;p333"/>
          <p:cNvSpPr/>
          <p:nvPr/>
        </p:nvSpPr>
        <p:spPr>
          <a:xfrm flipH="1">
            <a:off x="3343779" y="1316394"/>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1" name="Google Shape;3171;p333"/>
          <p:cNvSpPr/>
          <p:nvPr/>
        </p:nvSpPr>
        <p:spPr>
          <a:xfrm>
            <a:off x="7116975" y="1140250"/>
            <a:ext cx="13752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2" name="Google Shape;3172;p333"/>
          <p:cNvSpPr/>
          <p:nvPr/>
        </p:nvSpPr>
        <p:spPr>
          <a:xfrm>
            <a:off x="7211825" y="1092375"/>
            <a:ext cx="11856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3173" name="Google Shape;3173;p333"/>
          <p:cNvSpPr/>
          <p:nvPr/>
        </p:nvSpPr>
        <p:spPr>
          <a:xfrm>
            <a:off x="7531223" y="1309925"/>
            <a:ext cx="86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3174" name="Google Shape;3174;p333"/>
          <p:cNvSpPr/>
          <p:nvPr/>
        </p:nvSpPr>
        <p:spPr>
          <a:xfrm flipH="1">
            <a:off x="7227930" y="1309937"/>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75" name="Google Shape;3175;p333"/>
          <p:cNvCxnSpPr>
            <a:stCxn id="3167" idx="3"/>
            <a:endCxn id="3171" idx="1"/>
          </p:cNvCxnSpPr>
          <p:nvPr/>
        </p:nvCxnSpPr>
        <p:spPr>
          <a:xfrm flipH="1" rot="10800000">
            <a:off x="4594026" y="1433652"/>
            <a:ext cx="2523000" cy="6600"/>
          </a:xfrm>
          <a:prstGeom prst="straightConnector1">
            <a:avLst/>
          </a:prstGeom>
          <a:noFill/>
          <a:ln cap="flat" cmpd="sng" w="9525">
            <a:solidFill>
              <a:srgbClr val="666666"/>
            </a:solidFill>
            <a:prstDash val="solid"/>
            <a:round/>
            <a:headEnd len="med" w="med" type="none"/>
            <a:tailEnd len="med" w="med" type="triangle"/>
          </a:ln>
        </p:spPr>
      </p:cxnSp>
      <p:sp>
        <p:nvSpPr>
          <p:cNvPr id="3176" name="Google Shape;3176;p333"/>
          <p:cNvSpPr/>
          <p:nvPr/>
        </p:nvSpPr>
        <p:spPr>
          <a:xfrm>
            <a:off x="5199874" y="1146702"/>
            <a:ext cx="13752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7" name="Google Shape;3177;p333"/>
          <p:cNvSpPr/>
          <p:nvPr/>
        </p:nvSpPr>
        <p:spPr>
          <a:xfrm>
            <a:off x="5330975" y="109237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3178" name="Google Shape;3178;p333"/>
          <p:cNvSpPr/>
          <p:nvPr/>
        </p:nvSpPr>
        <p:spPr>
          <a:xfrm>
            <a:off x="5643051" y="1316400"/>
            <a:ext cx="7995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3179" name="Google Shape;3179;p333"/>
          <p:cNvSpPr/>
          <p:nvPr/>
        </p:nvSpPr>
        <p:spPr>
          <a:xfrm flipH="1">
            <a:off x="5339739" y="1316394"/>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80" name="Google Shape;3180;p333"/>
          <p:cNvPicPr preferRelativeResize="0"/>
          <p:nvPr/>
        </p:nvPicPr>
        <p:blipFill>
          <a:blip r:embed="rId6">
            <a:alphaModFix/>
          </a:blip>
          <a:stretch>
            <a:fillRect/>
          </a:stretch>
        </p:blipFill>
        <p:spPr>
          <a:xfrm>
            <a:off x="3396288" y="1366609"/>
            <a:ext cx="198265" cy="204460"/>
          </a:xfrm>
          <a:prstGeom prst="rect">
            <a:avLst/>
          </a:prstGeom>
          <a:noFill/>
          <a:ln>
            <a:noFill/>
          </a:ln>
        </p:spPr>
      </p:pic>
      <p:pic>
        <p:nvPicPr>
          <p:cNvPr id="3181" name="Google Shape;3181;p333"/>
          <p:cNvPicPr preferRelativeResize="0"/>
          <p:nvPr/>
        </p:nvPicPr>
        <p:blipFill>
          <a:blip r:embed="rId5">
            <a:alphaModFix/>
          </a:blip>
          <a:stretch>
            <a:fillRect/>
          </a:stretch>
        </p:blipFill>
        <p:spPr>
          <a:xfrm>
            <a:off x="5425291" y="1376822"/>
            <a:ext cx="132166" cy="184044"/>
          </a:xfrm>
          <a:prstGeom prst="rect">
            <a:avLst/>
          </a:prstGeom>
          <a:noFill/>
          <a:ln>
            <a:noFill/>
          </a:ln>
        </p:spPr>
      </p:pic>
      <p:pic>
        <p:nvPicPr>
          <p:cNvPr id="3182" name="Google Shape;3182;p333"/>
          <p:cNvPicPr preferRelativeResize="0"/>
          <p:nvPr/>
        </p:nvPicPr>
        <p:blipFill>
          <a:blip r:embed="rId7">
            <a:alphaModFix/>
          </a:blip>
          <a:stretch>
            <a:fillRect/>
          </a:stretch>
        </p:blipFill>
        <p:spPr>
          <a:xfrm>
            <a:off x="7276022" y="1376891"/>
            <a:ext cx="207104" cy="183881"/>
          </a:xfrm>
          <a:prstGeom prst="rect">
            <a:avLst/>
          </a:prstGeom>
          <a:noFill/>
          <a:ln>
            <a:noFill/>
          </a:ln>
        </p:spPr>
      </p:pic>
      <p:sp>
        <p:nvSpPr>
          <p:cNvPr id="3183" name="Google Shape;3183;p333"/>
          <p:cNvSpPr txBox="1"/>
          <p:nvPr/>
        </p:nvSpPr>
        <p:spPr>
          <a:xfrm>
            <a:off x="651825" y="3898325"/>
            <a:ext cx="235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Inter"/>
                <a:ea typeface="Inter"/>
                <a:cs typeface="Inter"/>
                <a:sym typeface="Inter"/>
              </a:rPr>
              <a:t>Self-Hosted</a:t>
            </a:r>
            <a:endParaRPr b="1" sz="1800">
              <a:latin typeface="Inter"/>
              <a:ea typeface="Inter"/>
              <a:cs typeface="Inter"/>
              <a:sym typeface="Inter"/>
            </a:endParaRPr>
          </a:p>
          <a:p>
            <a:pPr indent="0" lvl="0" marL="0" rtl="0" algn="l">
              <a:spcBef>
                <a:spcPts val="0"/>
              </a:spcBef>
              <a:spcAft>
                <a:spcPts val="0"/>
              </a:spcAft>
              <a:buNone/>
            </a:pPr>
            <a:r>
              <a:rPr lang="en" sz="900">
                <a:latin typeface="Inter"/>
                <a:ea typeface="Inter"/>
                <a:cs typeface="Inter"/>
                <a:sym typeface="Inter"/>
              </a:rPr>
              <a:t>Self-host HVR in your local environment for high-volume replication</a:t>
            </a:r>
            <a:r>
              <a:rPr lang="en" sz="900">
                <a:solidFill>
                  <a:schemeClr val="dk1"/>
                </a:solidFill>
                <a:latin typeface="Inter"/>
                <a:ea typeface="Inter"/>
                <a:cs typeface="Inter"/>
                <a:sym typeface="Inter"/>
              </a:rPr>
              <a:t>.</a:t>
            </a:r>
            <a:endParaRPr b="1" sz="1200">
              <a:latin typeface="Inter"/>
              <a:ea typeface="Inter"/>
              <a:cs typeface="Inter"/>
              <a:sym typeface="Inter"/>
            </a:endParaRPr>
          </a:p>
        </p:txBody>
      </p:sp>
      <p:sp>
        <p:nvSpPr>
          <p:cNvPr id="3184" name="Google Shape;3184;p333"/>
          <p:cNvSpPr/>
          <p:nvPr/>
        </p:nvSpPr>
        <p:spPr>
          <a:xfrm>
            <a:off x="3220277" y="4023574"/>
            <a:ext cx="28689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5" name="Google Shape;3185;p333"/>
          <p:cNvSpPr/>
          <p:nvPr/>
        </p:nvSpPr>
        <p:spPr>
          <a:xfrm>
            <a:off x="4099037" y="3964675"/>
            <a:ext cx="11115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3186" name="Google Shape;3186;p333"/>
          <p:cNvSpPr/>
          <p:nvPr/>
        </p:nvSpPr>
        <p:spPr>
          <a:xfrm>
            <a:off x="3657717" y="4203700"/>
            <a:ext cx="7284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3187" name="Google Shape;3187;p333"/>
          <p:cNvSpPr/>
          <p:nvPr/>
        </p:nvSpPr>
        <p:spPr>
          <a:xfrm flipH="1">
            <a:off x="3354412" y="4203701"/>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8" name="Google Shape;3188;p333"/>
          <p:cNvSpPr/>
          <p:nvPr/>
        </p:nvSpPr>
        <p:spPr>
          <a:xfrm>
            <a:off x="5189525" y="4203700"/>
            <a:ext cx="771000" cy="3033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HVR</a:t>
            </a:r>
            <a:endParaRPr b="1" sz="700">
              <a:solidFill>
                <a:srgbClr val="FFFFFF"/>
              </a:solidFill>
              <a:latin typeface="JetBrains Mono"/>
              <a:ea typeface="JetBrains Mono"/>
              <a:cs typeface="JetBrains Mono"/>
              <a:sym typeface="JetBrains Mono"/>
            </a:endParaRPr>
          </a:p>
        </p:txBody>
      </p:sp>
      <p:sp>
        <p:nvSpPr>
          <p:cNvPr id="3189" name="Google Shape;3189;p333"/>
          <p:cNvSpPr/>
          <p:nvPr/>
        </p:nvSpPr>
        <p:spPr>
          <a:xfrm flipH="1">
            <a:off x="4886212" y="4203701"/>
            <a:ext cx="303300" cy="3033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90" name="Google Shape;3190;p333"/>
          <p:cNvPicPr preferRelativeResize="0"/>
          <p:nvPr/>
        </p:nvPicPr>
        <p:blipFill>
          <a:blip r:embed="rId5">
            <a:alphaModFix/>
          </a:blip>
          <a:stretch>
            <a:fillRect/>
          </a:stretch>
        </p:blipFill>
        <p:spPr>
          <a:xfrm>
            <a:off x="4971776" y="4260116"/>
            <a:ext cx="132166" cy="184044"/>
          </a:xfrm>
          <a:prstGeom prst="rect">
            <a:avLst/>
          </a:prstGeom>
          <a:noFill/>
          <a:ln>
            <a:noFill/>
          </a:ln>
        </p:spPr>
      </p:pic>
      <p:pic>
        <p:nvPicPr>
          <p:cNvPr id="3191" name="Google Shape;3191;p333"/>
          <p:cNvPicPr preferRelativeResize="0"/>
          <p:nvPr/>
        </p:nvPicPr>
        <p:blipFill>
          <a:blip r:embed="rId8">
            <a:alphaModFix/>
          </a:blip>
          <a:stretch>
            <a:fillRect/>
          </a:stretch>
        </p:blipFill>
        <p:spPr>
          <a:xfrm>
            <a:off x="3423209" y="4267175"/>
            <a:ext cx="181597" cy="198658"/>
          </a:xfrm>
          <a:prstGeom prst="rect">
            <a:avLst/>
          </a:prstGeom>
          <a:noFill/>
          <a:ln>
            <a:noFill/>
          </a:ln>
        </p:spPr>
      </p:pic>
      <p:sp>
        <p:nvSpPr>
          <p:cNvPr id="3192" name="Google Shape;3192;p333"/>
          <p:cNvSpPr/>
          <p:nvPr/>
        </p:nvSpPr>
        <p:spPr>
          <a:xfrm>
            <a:off x="7118428" y="4023574"/>
            <a:ext cx="1375200" cy="587100"/>
          </a:xfrm>
          <a:prstGeom prst="rect">
            <a:avLst/>
          </a:prstGeom>
          <a:solidFill>
            <a:srgbClr val="F3F0EC"/>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3" name="Google Shape;3193;p333"/>
          <p:cNvSpPr/>
          <p:nvPr/>
        </p:nvSpPr>
        <p:spPr>
          <a:xfrm>
            <a:off x="7205475" y="3964675"/>
            <a:ext cx="1201200" cy="1350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Destination network</a:t>
            </a:r>
            <a:endParaRPr sz="700">
              <a:latin typeface="JetBrains Mono"/>
              <a:ea typeface="JetBrains Mono"/>
              <a:cs typeface="JetBrains Mono"/>
              <a:sym typeface="JetBrains Mono"/>
            </a:endParaRPr>
          </a:p>
        </p:txBody>
      </p:sp>
      <p:sp>
        <p:nvSpPr>
          <p:cNvPr id="3194" name="Google Shape;3194;p333"/>
          <p:cNvSpPr/>
          <p:nvPr/>
        </p:nvSpPr>
        <p:spPr>
          <a:xfrm>
            <a:off x="7557000" y="4203700"/>
            <a:ext cx="836100" cy="303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Destination</a:t>
            </a:r>
            <a:endParaRPr b="1" sz="700">
              <a:latin typeface="JetBrains Mono"/>
              <a:ea typeface="JetBrains Mono"/>
              <a:cs typeface="JetBrains Mono"/>
              <a:sym typeface="JetBrains Mono"/>
            </a:endParaRPr>
          </a:p>
        </p:txBody>
      </p:sp>
      <p:sp>
        <p:nvSpPr>
          <p:cNvPr id="3195" name="Google Shape;3195;p333"/>
          <p:cNvSpPr/>
          <p:nvPr/>
        </p:nvSpPr>
        <p:spPr>
          <a:xfrm flipH="1">
            <a:off x="7257830" y="4203700"/>
            <a:ext cx="303300" cy="3033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96" name="Google Shape;3196;p333"/>
          <p:cNvPicPr preferRelativeResize="0"/>
          <p:nvPr/>
        </p:nvPicPr>
        <p:blipFill>
          <a:blip r:embed="rId9">
            <a:alphaModFix/>
          </a:blip>
          <a:stretch>
            <a:fillRect/>
          </a:stretch>
        </p:blipFill>
        <p:spPr>
          <a:xfrm>
            <a:off x="7316650" y="4263959"/>
            <a:ext cx="181598" cy="181569"/>
          </a:xfrm>
          <a:prstGeom prst="rect">
            <a:avLst/>
          </a:prstGeom>
          <a:noFill/>
          <a:ln>
            <a:noFill/>
          </a:ln>
        </p:spPr>
      </p:pic>
      <p:cxnSp>
        <p:nvCxnSpPr>
          <p:cNvPr id="3197" name="Google Shape;3197;p333"/>
          <p:cNvCxnSpPr>
            <a:stCxn id="3186" idx="3"/>
            <a:endCxn id="3189" idx="0"/>
          </p:cNvCxnSpPr>
          <p:nvPr/>
        </p:nvCxnSpPr>
        <p:spPr>
          <a:xfrm>
            <a:off x="4386117" y="4355350"/>
            <a:ext cx="500100" cy="0"/>
          </a:xfrm>
          <a:prstGeom prst="straightConnector1">
            <a:avLst/>
          </a:prstGeom>
          <a:noFill/>
          <a:ln cap="flat" cmpd="sng" w="9525">
            <a:solidFill>
              <a:srgbClr val="666666"/>
            </a:solidFill>
            <a:prstDash val="solid"/>
            <a:round/>
            <a:headEnd len="med" w="med" type="none"/>
            <a:tailEnd len="med" w="med" type="triangle"/>
          </a:ln>
        </p:spPr>
      </p:cxnSp>
      <p:cxnSp>
        <p:nvCxnSpPr>
          <p:cNvPr id="3198" name="Google Shape;3198;p333"/>
          <p:cNvCxnSpPr>
            <a:stCxn id="3188" idx="3"/>
            <a:endCxn id="3195" idx="0"/>
          </p:cNvCxnSpPr>
          <p:nvPr/>
        </p:nvCxnSpPr>
        <p:spPr>
          <a:xfrm>
            <a:off x="5960525" y="4355350"/>
            <a:ext cx="1297200" cy="0"/>
          </a:xfrm>
          <a:prstGeom prst="straightConnector1">
            <a:avLst/>
          </a:prstGeom>
          <a:noFill/>
          <a:ln cap="flat" cmpd="sng" w="9525">
            <a:solidFill>
              <a:srgbClr val="666666"/>
            </a:solidFill>
            <a:prstDash val="solid"/>
            <a:round/>
            <a:headEnd len="med" w="med" type="none"/>
            <a:tailEnd len="med" w="med" type="triangle"/>
          </a:ln>
        </p:spPr>
      </p:cxnSp>
      <p:sp>
        <p:nvSpPr>
          <p:cNvPr id="3199" name="Google Shape;3199;p333"/>
          <p:cNvSpPr txBox="1"/>
          <p:nvPr/>
        </p:nvSpPr>
        <p:spPr>
          <a:xfrm>
            <a:off x="7719600" y="0"/>
            <a:ext cx="1424400" cy="1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latin typeface="JetBrains Mono"/>
                <a:ea typeface="JetBrains Mono"/>
                <a:cs typeface="JetBrains Mono"/>
                <a:sym typeface="JetBrains Mono"/>
              </a:rPr>
              <a:t>Example architectures</a:t>
            </a:r>
            <a:endParaRPr i="1" sz="700">
              <a:latin typeface="JetBrains Mono"/>
              <a:ea typeface="JetBrains Mono"/>
              <a:cs typeface="JetBrains Mono"/>
              <a:sym typeface="JetBrains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334"/>
          <p:cNvSpPr/>
          <p:nvPr/>
        </p:nvSpPr>
        <p:spPr>
          <a:xfrm>
            <a:off x="4695575" y="-8250"/>
            <a:ext cx="4448400" cy="5143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5" name="Google Shape;3205;p334"/>
          <p:cNvSpPr txBox="1"/>
          <p:nvPr>
            <p:ph type="title"/>
          </p:nvPr>
        </p:nvSpPr>
        <p:spPr>
          <a:xfrm>
            <a:off x="418050" y="419100"/>
            <a:ext cx="47781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Inter"/>
                <a:ea typeface="Inter"/>
                <a:cs typeface="Inter"/>
                <a:sym typeface="Inter"/>
              </a:rPr>
              <a:t>Hybrid deployment</a:t>
            </a:r>
            <a:endParaRPr b="0" sz="2500">
              <a:solidFill>
                <a:schemeClr val="dk1"/>
              </a:solidFill>
              <a:latin typeface="Inter"/>
              <a:ea typeface="Inter"/>
              <a:cs typeface="Inter"/>
              <a:sym typeface="Inter"/>
            </a:endParaRPr>
          </a:p>
        </p:txBody>
      </p:sp>
      <p:sp>
        <p:nvSpPr>
          <p:cNvPr id="3206" name="Google Shape;3206;p334"/>
          <p:cNvSpPr txBox="1"/>
          <p:nvPr>
            <p:ph idx="12" type="sldNum"/>
          </p:nvPr>
        </p:nvSpPr>
        <p:spPr>
          <a:xfrm>
            <a:off x="8750388" y="4763481"/>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07" name="Google Shape;3207;p334"/>
          <p:cNvSpPr txBox="1"/>
          <p:nvPr/>
        </p:nvSpPr>
        <p:spPr>
          <a:xfrm>
            <a:off x="376800" y="1052525"/>
            <a:ext cx="41931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Take advantage of </a:t>
            </a:r>
            <a:r>
              <a:rPr b="1" lang="en">
                <a:latin typeface="Inter"/>
                <a:ea typeface="Inter"/>
                <a:cs typeface="Inter"/>
                <a:sym typeface="Inter"/>
              </a:rPr>
              <a:t>Fivetran’s cloud-hosted platform</a:t>
            </a:r>
            <a:r>
              <a:rPr lang="en">
                <a:latin typeface="Inter"/>
                <a:ea typeface="Inter"/>
                <a:cs typeface="Inter"/>
                <a:sym typeface="Inter"/>
              </a:rPr>
              <a:t>, while processing your sensitive data </a:t>
            </a:r>
            <a:r>
              <a:rPr lang="en">
                <a:latin typeface="Inter"/>
                <a:ea typeface="Inter"/>
                <a:cs typeface="Inter"/>
                <a:sym typeface="Inter"/>
              </a:rPr>
              <a:t>in</a:t>
            </a:r>
            <a:r>
              <a:rPr b="1" lang="en">
                <a:latin typeface="Inter"/>
                <a:ea typeface="Inter"/>
                <a:cs typeface="Inter"/>
                <a:sym typeface="Inter"/>
              </a:rPr>
              <a:t> your secure environment</a:t>
            </a:r>
            <a:endParaRPr b="1">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solidFill>
                  <a:schemeClr val="accent2"/>
                </a:solidFill>
                <a:latin typeface="Inter"/>
                <a:ea typeface="Inter"/>
                <a:cs typeface="Inter"/>
                <a:sym typeface="Inter"/>
              </a:rPr>
              <a:t>Secure</a:t>
            </a:r>
            <a:endParaRPr>
              <a:solidFill>
                <a:schemeClr val="accent2"/>
              </a:solidFill>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Customer data is processed locally and never leaves your environment or VPC</a:t>
            </a:r>
            <a:endParaRPr sz="1200">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solidFill>
                  <a:schemeClr val="accent2"/>
                </a:solidFill>
                <a:latin typeface="Inter"/>
                <a:ea typeface="Inter"/>
                <a:cs typeface="Inter"/>
                <a:sym typeface="Inter"/>
              </a:rPr>
              <a:t>Simple</a:t>
            </a:r>
            <a:endParaRPr b="1">
              <a:solidFill>
                <a:schemeClr val="accent2"/>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Single control plane lets you manage, setup, and control your data movement with ease and configurability - no manual maintenance required</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b="1" lang="en">
                <a:solidFill>
                  <a:schemeClr val="accent2"/>
                </a:solidFill>
                <a:latin typeface="Inter"/>
                <a:ea typeface="Inter"/>
                <a:cs typeface="Inter"/>
                <a:sym typeface="Inter"/>
              </a:rPr>
              <a:t>Reliable</a:t>
            </a:r>
            <a:endParaRPr b="1">
              <a:solidFill>
                <a:schemeClr val="accent2"/>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24/7/365 monitoring &amp; incident response by 500+ engineers</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
        <p:nvSpPr>
          <p:cNvPr id="3208" name="Google Shape;3208;p334"/>
          <p:cNvSpPr/>
          <p:nvPr/>
        </p:nvSpPr>
        <p:spPr>
          <a:xfrm>
            <a:off x="5515200" y="1377138"/>
            <a:ext cx="1557000" cy="24585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9" name="Google Shape;3209;p334"/>
          <p:cNvSpPr/>
          <p:nvPr/>
        </p:nvSpPr>
        <p:spPr>
          <a:xfrm>
            <a:off x="5712600" y="1307850"/>
            <a:ext cx="11115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Customer network</a:t>
            </a:r>
            <a:endParaRPr sz="700">
              <a:latin typeface="JetBrains Mono"/>
              <a:ea typeface="JetBrains Mono"/>
              <a:cs typeface="JetBrains Mono"/>
              <a:sym typeface="JetBrains Mono"/>
            </a:endParaRPr>
          </a:p>
        </p:txBody>
      </p:sp>
      <p:sp>
        <p:nvSpPr>
          <p:cNvPr id="3210" name="Google Shape;3210;p334"/>
          <p:cNvSpPr/>
          <p:nvPr/>
        </p:nvSpPr>
        <p:spPr>
          <a:xfrm flipH="1">
            <a:off x="5755488" y="1552375"/>
            <a:ext cx="2889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1" name="Google Shape;3211;p334"/>
          <p:cNvSpPr/>
          <p:nvPr/>
        </p:nvSpPr>
        <p:spPr>
          <a:xfrm>
            <a:off x="5860875" y="2355175"/>
            <a:ext cx="8829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Pipeline Processing</a:t>
            </a:r>
            <a:endParaRPr b="1" sz="700">
              <a:solidFill>
                <a:srgbClr val="FFFFFF"/>
              </a:solidFill>
              <a:latin typeface="JetBrains Mono"/>
              <a:ea typeface="JetBrains Mono"/>
              <a:cs typeface="JetBrains Mono"/>
              <a:sym typeface="JetBrains Mono"/>
            </a:endParaRPr>
          </a:p>
        </p:txBody>
      </p:sp>
      <p:sp>
        <p:nvSpPr>
          <p:cNvPr id="3212" name="Google Shape;3212;p334"/>
          <p:cNvSpPr/>
          <p:nvPr/>
        </p:nvSpPr>
        <p:spPr>
          <a:xfrm>
            <a:off x="5621700" y="3183399"/>
            <a:ext cx="1375200" cy="497700"/>
          </a:xfrm>
          <a:prstGeom prst="rect">
            <a:avLst/>
          </a:prstGeom>
          <a:solidFill>
            <a:srgbClr val="F3F0EC"/>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3" name="Google Shape;3213;p334"/>
          <p:cNvSpPr/>
          <p:nvPr/>
        </p:nvSpPr>
        <p:spPr>
          <a:xfrm>
            <a:off x="5791946" y="3123938"/>
            <a:ext cx="10347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550">
                <a:latin typeface="JetBrains Mono"/>
                <a:ea typeface="JetBrains Mono"/>
                <a:cs typeface="JetBrains Mono"/>
                <a:sym typeface="JetBrains Mono"/>
              </a:rPr>
              <a:t>Destination network</a:t>
            </a:r>
            <a:endParaRPr sz="550">
              <a:latin typeface="JetBrains Mono"/>
              <a:ea typeface="JetBrains Mono"/>
              <a:cs typeface="JetBrains Mono"/>
              <a:sym typeface="JetBrains Mono"/>
            </a:endParaRPr>
          </a:p>
        </p:txBody>
      </p:sp>
      <p:sp>
        <p:nvSpPr>
          <p:cNvPr id="3214" name="Google Shape;3214;p334"/>
          <p:cNvSpPr/>
          <p:nvPr/>
        </p:nvSpPr>
        <p:spPr>
          <a:xfrm>
            <a:off x="6066923" y="3322559"/>
            <a:ext cx="8394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600">
                <a:latin typeface="JetBrains Mono"/>
                <a:ea typeface="JetBrains Mono"/>
                <a:cs typeface="JetBrains Mono"/>
                <a:sym typeface="JetBrains Mono"/>
              </a:rPr>
              <a:t>Destination</a:t>
            </a:r>
            <a:endParaRPr b="1" sz="600">
              <a:latin typeface="JetBrains Mono"/>
              <a:ea typeface="JetBrains Mono"/>
              <a:cs typeface="JetBrains Mono"/>
              <a:sym typeface="JetBrains Mono"/>
            </a:endParaRPr>
          </a:p>
        </p:txBody>
      </p:sp>
      <p:sp>
        <p:nvSpPr>
          <p:cNvPr id="3215" name="Google Shape;3215;p334"/>
          <p:cNvSpPr/>
          <p:nvPr/>
        </p:nvSpPr>
        <p:spPr>
          <a:xfrm flipH="1">
            <a:off x="5767377" y="3322570"/>
            <a:ext cx="303300" cy="288900"/>
          </a:xfrm>
          <a:prstGeom prst="snip1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16" name="Google Shape;3216;p334"/>
          <p:cNvCxnSpPr/>
          <p:nvPr/>
        </p:nvCxnSpPr>
        <p:spPr>
          <a:xfrm flipH="1">
            <a:off x="6282001" y="1814775"/>
            <a:ext cx="6900" cy="554700"/>
          </a:xfrm>
          <a:prstGeom prst="straightConnector1">
            <a:avLst/>
          </a:prstGeom>
          <a:noFill/>
          <a:ln cap="flat" cmpd="sng" w="9525">
            <a:solidFill>
              <a:srgbClr val="666666"/>
            </a:solidFill>
            <a:prstDash val="solid"/>
            <a:round/>
            <a:headEnd len="med" w="med" type="none"/>
            <a:tailEnd len="med" w="med" type="triangle"/>
          </a:ln>
        </p:spPr>
      </p:cxnSp>
      <p:cxnSp>
        <p:nvCxnSpPr>
          <p:cNvPr id="3217" name="Google Shape;3217;p334"/>
          <p:cNvCxnSpPr>
            <a:stCxn id="3211" idx="2"/>
            <a:endCxn id="3213" idx="0"/>
          </p:cNvCxnSpPr>
          <p:nvPr/>
        </p:nvCxnSpPr>
        <p:spPr>
          <a:xfrm>
            <a:off x="6302325" y="2644075"/>
            <a:ext cx="6900" cy="480000"/>
          </a:xfrm>
          <a:prstGeom prst="straightConnector1">
            <a:avLst/>
          </a:prstGeom>
          <a:noFill/>
          <a:ln cap="flat" cmpd="sng" w="9525">
            <a:solidFill>
              <a:srgbClr val="666666"/>
            </a:solidFill>
            <a:prstDash val="solid"/>
            <a:round/>
            <a:headEnd len="med" w="med" type="none"/>
            <a:tailEnd len="med" w="med" type="triangle"/>
          </a:ln>
        </p:spPr>
      </p:cxnSp>
      <p:pic>
        <p:nvPicPr>
          <p:cNvPr id="3218" name="Google Shape;3218;p334"/>
          <p:cNvPicPr preferRelativeResize="0"/>
          <p:nvPr/>
        </p:nvPicPr>
        <p:blipFill>
          <a:blip r:embed="rId3">
            <a:alphaModFix/>
          </a:blip>
          <a:stretch>
            <a:fillRect/>
          </a:stretch>
        </p:blipFill>
        <p:spPr>
          <a:xfrm>
            <a:off x="5801342" y="1635197"/>
            <a:ext cx="197225" cy="123268"/>
          </a:xfrm>
          <a:prstGeom prst="rect">
            <a:avLst/>
          </a:prstGeom>
          <a:noFill/>
          <a:ln>
            <a:noFill/>
          </a:ln>
        </p:spPr>
      </p:pic>
      <p:pic>
        <p:nvPicPr>
          <p:cNvPr id="3219" name="Google Shape;3219;p334"/>
          <p:cNvPicPr preferRelativeResize="0"/>
          <p:nvPr/>
        </p:nvPicPr>
        <p:blipFill>
          <a:blip r:embed="rId4">
            <a:alphaModFix/>
          </a:blip>
          <a:stretch>
            <a:fillRect/>
          </a:stretch>
        </p:blipFill>
        <p:spPr>
          <a:xfrm>
            <a:off x="5830623" y="3370153"/>
            <a:ext cx="172950" cy="182275"/>
          </a:xfrm>
          <a:prstGeom prst="rect">
            <a:avLst/>
          </a:prstGeom>
          <a:noFill/>
          <a:ln>
            <a:noFill/>
          </a:ln>
        </p:spPr>
      </p:pic>
      <p:sp>
        <p:nvSpPr>
          <p:cNvPr id="3220" name="Google Shape;3220;p334"/>
          <p:cNvSpPr/>
          <p:nvPr/>
        </p:nvSpPr>
        <p:spPr>
          <a:xfrm>
            <a:off x="7697150" y="2302463"/>
            <a:ext cx="1229100" cy="497700"/>
          </a:xfrm>
          <a:prstGeom prst="rect">
            <a:avLst/>
          </a:prstGeom>
          <a:solidFill>
            <a:schemeClr val="accent3"/>
          </a:solidFill>
          <a:ln cap="flat" cmpd="sng" w="9525">
            <a:solidFill>
              <a:srgbClr val="22222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1" name="Google Shape;3221;p334"/>
          <p:cNvSpPr/>
          <p:nvPr/>
        </p:nvSpPr>
        <p:spPr>
          <a:xfrm>
            <a:off x="7781000" y="2240788"/>
            <a:ext cx="1061400" cy="128700"/>
          </a:xfrm>
          <a:prstGeom prst="roundRect">
            <a:avLst>
              <a:gd fmla="val 50000"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700">
                <a:latin typeface="JetBrains Mono"/>
                <a:ea typeface="JetBrains Mono"/>
                <a:cs typeface="JetBrains Mono"/>
                <a:sym typeface="JetBrains Mono"/>
              </a:rPr>
              <a:t>Fivetran network</a:t>
            </a:r>
            <a:endParaRPr sz="700">
              <a:latin typeface="JetBrains Mono"/>
              <a:ea typeface="JetBrains Mono"/>
              <a:cs typeface="JetBrains Mono"/>
              <a:sym typeface="JetBrains Mono"/>
            </a:endParaRPr>
          </a:p>
        </p:txBody>
      </p:sp>
      <p:sp>
        <p:nvSpPr>
          <p:cNvPr id="3222" name="Google Shape;3222;p334"/>
          <p:cNvSpPr/>
          <p:nvPr/>
        </p:nvSpPr>
        <p:spPr>
          <a:xfrm>
            <a:off x="8082651" y="2437600"/>
            <a:ext cx="747000" cy="288900"/>
          </a:xfrm>
          <a:prstGeom prst="rect">
            <a:avLst/>
          </a:prstGeom>
          <a:solidFill>
            <a:srgbClr val="306BEA"/>
          </a:solid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solidFill>
                  <a:srgbClr val="FFFFFF"/>
                </a:solidFill>
                <a:latin typeface="JetBrains Mono"/>
                <a:ea typeface="JetBrains Mono"/>
                <a:cs typeface="JetBrains Mono"/>
                <a:sym typeface="JetBrains Mono"/>
              </a:rPr>
              <a:t>Fivetran Platform</a:t>
            </a:r>
            <a:endParaRPr b="1" sz="700">
              <a:solidFill>
                <a:srgbClr val="FFFFFF"/>
              </a:solidFill>
              <a:latin typeface="JetBrains Mono"/>
              <a:ea typeface="JetBrains Mono"/>
              <a:cs typeface="JetBrains Mono"/>
              <a:sym typeface="JetBrains Mono"/>
            </a:endParaRPr>
          </a:p>
        </p:txBody>
      </p:sp>
      <p:sp>
        <p:nvSpPr>
          <p:cNvPr id="3223" name="Google Shape;3223;p334"/>
          <p:cNvSpPr/>
          <p:nvPr/>
        </p:nvSpPr>
        <p:spPr>
          <a:xfrm flipH="1">
            <a:off x="7793738" y="2437600"/>
            <a:ext cx="288900" cy="288900"/>
          </a:xfrm>
          <a:prstGeom prst="snip1Rect">
            <a:avLst>
              <a:gd fmla="val 16667" name="adj"/>
            </a:avLst>
          </a:prstGeom>
          <a:solidFill>
            <a:srgbClr val="306BEA"/>
          </a:solidFill>
          <a:ln cap="flat" cmpd="sng" w="9525">
            <a:solidFill>
              <a:srgbClr val="C1C1C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24" name="Google Shape;3224;p334"/>
          <p:cNvPicPr preferRelativeResize="0"/>
          <p:nvPr/>
        </p:nvPicPr>
        <p:blipFill>
          <a:blip r:embed="rId5">
            <a:alphaModFix/>
          </a:blip>
          <a:stretch>
            <a:fillRect/>
          </a:stretch>
        </p:blipFill>
        <p:spPr>
          <a:xfrm>
            <a:off x="7875270" y="2491328"/>
            <a:ext cx="125873" cy="175281"/>
          </a:xfrm>
          <a:prstGeom prst="rect">
            <a:avLst/>
          </a:prstGeom>
          <a:noFill/>
          <a:ln>
            <a:noFill/>
          </a:ln>
        </p:spPr>
      </p:pic>
      <p:cxnSp>
        <p:nvCxnSpPr>
          <p:cNvPr id="3225" name="Google Shape;3225;p334"/>
          <p:cNvCxnSpPr/>
          <p:nvPr/>
        </p:nvCxnSpPr>
        <p:spPr>
          <a:xfrm rot="10800000">
            <a:off x="6748275" y="2513438"/>
            <a:ext cx="1045500" cy="14100"/>
          </a:xfrm>
          <a:prstGeom prst="straightConnector1">
            <a:avLst/>
          </a:prstGeom>
          <a:noFill/>
          <a:ln cap="flat" cmpd="sng" w="9525">
            <a:solidFill>
              <a:srgbClr val="9900FF"/>
            </a:solidFill>
            <a:prstDash val="solid"/>
            <a:round/>
            <a:headEnd len="med" w="med" type="triangle"/>
            <a:tailEnd len="med" w="med" type="triangle"/>
          </a:ln>
        </p:spPr>
      </p:cxnSp>
      <p:sp>
        <p:nvSpPr>
          <p:cNvPr id="3226" name="Google Shape;3226;p334"/>
          <p:cNvSpPr txBox="1"/>
          <p:nvPr/>
        </p:nvSpPr>
        <p:spPr>
          <a:xfrm>
            <a:off x="7007013" y="2466625"/>
            <a:ext cx="523500" cy="107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700">
                <a:solidFill>
                  <a:srgbClr val="9900FF"/>
                </a:solidFill>
                <a:highlight>
                  <a:srgbClr val="FFFFFF"/>
                </a:highlight>
                <a:latin typeface="JetBrains Mono"/>
                <a:ea typeface="JetBrains Mono"/>
                <a:cs typeface="JetBrains Mono"/>
                <a:sym typeface="JetBrains Mono"/>
              </a:rPr>
              <a:t>METADATA</a:t>
            </a:r>
            <a:endParaRPr>
              <a:highlight>
                <a:srgbClr val="FFFFFF"/>
              </a:highlight>
            </a:endParaRPr>
          </a:p>
        </p:txBody>
      </p:sp>
      <p:sp>
        <p:nvSpPr>
          <p:cNvPr id="3227" name="Google Shape;3227;p334"/>
          <p:cNvSpPr/>
          <p:nvPr/>
        </p:nvSpPr>
        <p:spPr>
          <a:xfrm>
            <a:off x="6044401" y="1552363"/>
            <a:ext cx="771000" cy="2889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b="1" lang="en" sz="700">
                <a:latin typeface="JetBrains Mono"/>
                <a:ea typeface="JetBrains Mono"/>
                <a:cs typeface="JetBrains Mono"/>
                <a:sym typeface="JetBrains Mono"/>
              </a:rPr>
              <a:t>Source DB</a:t>
            </a:r>
            <a:endParaRPr b="1" sz="700">
              <a:latin typeface="JetBrains Mono"/>
              <a:ea typeface="JetBrains Mono"/>
              <a:cs typeface="JetBrains Mono"/>
              <a:sym typeface="JetBrains Mono"/>
            </a:endParaRPr>
          </a:p>
        </p:txBody>
      </p:sp>
      <p:sp>
        <p:nvSpPr>
          <p:cNvPr id="3228" name="Google Shape;3228;p334"/>
          <p:cNvSpPr/>
          <p:nvPr/>
        </p:nvSpPr>
        <p:spPr>
          <a:xfrm>
            <a:off x="5671375" y="4289975"/>
            <a:ext cx="1111500" cy="2523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99.9% uptime</a:t>
            </a:r>
            <a:endParaRPr b="1" sz="1000">
              <a:solidFill>
                <a:schemeClr val="dk1"/>
              </a:solidFill>
              <a:latin typeface="Inter"/>
              <a:ea typeface="Inter"/>
              <a:cs typeface="Inter"/>
              <a:sym typeface="Inter"/>
            </a:endParaRPr>
          </a:p>
        </p:txBody>
      </p:sp>
      <p:sp>
        <p:nvSpPr>
          <p:cNvPr id="3229" name="Google Shape;3229;p334"/>
          <p:cNvSpPr/>
          <p:nvPr/>
        </p:nvSpPr>
        <p:spPr>
          <a:xfrm>
            <a:off x="6992225" y="4289975"/>
            <a:ext cx="1074300" cy="252300"/>
          </a:xfrm>
          <a:prstGeom prst="roundRect">
            <a:avLst>
              <a:gd fmla="val 16667" name="adj"/>
            </a:avLst>
          </a:prstGeom>
          <a:solidFill>
            <a:srgbClr val="B2CB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1 min latency</a:t>
            </a:r>
            <a:endParaRPr b="1" sz="1000">
              <a:solidFill>
                <a:schemeClr val="dk1"/>
              </a:solidFill>
              <a:latin typeface="Inter"/>
              <a:ea typeface="Inter"/>
              <a:cs typeface="Inter"/>
              <a:sym typeface="Inter"/>
            </a:endParaRPr>
          </a:p>
        </p:txBody>
      </p:sp>
      <p:pic>
        <p:nvPicPr>
          <p:cNvPr id="3230" name="Google Shape;3230;p334"/>
          <p:cNvPicPr preferRelativeResize="0"/>
          <p:nvPr/>
        </p:nvPicPr>
        <p:blipFill rotWithShape="1">
          <a:blip r:embed="rId6">
            <a:alphaModFix/>
          </a:blip>
          <a:srcRect b="6086" l="26551" r="4573" t="14041"/>
          <a:stretch/>
        </p:blipFill>
        <p:spPr>
          <a:xfrm>
            <a:off x="4859412" y="926512"/>
            <a:ext cx="4823225" cy="3146250"/>
          </a:xfrm>
          <a:prstGeom prst="rect">
            <a:avLst/>
          </a:prstGeom>
          <a:noFill/>
          <a:ln cap="flat" cmpd="sng" w="9525">
            <a:solidFill>
              <a:srgbClr val="9E9E9E"/>
            </a:solidFill>
            <a:prstDash val="solid"/>
            <a:round/>
            <a:headEnd len="sm" w="sm" type="none"/>
            <a:tailEnd len="sm" w="sm" type="none"/>
          </a:ln>
          <a:effectLst>
            <a:outerShdw blurRad="57150" rotWithShape="0" algn="bl" dir="5400000" dist="19050">
              <a:srgbClr val="000000">
                <a:alpha val="50000"/>
              </a:srgbClr>
            </a:outerShdw>
          </a:effectLst>
        </p:spPr>
      </p:pic>
      <p:sp>
        <p:nvSpPr>
          <p:cNvPr id="3231" name="Google Shape;3231;p334"/>
          <p:cNvSpPr txBox="1"/>
          <p:nvPr/>
        </p:nvSpPr>
        <p:spPr>
          <a:xfrm>
            <a:off x="561550" y="4763475"/>
            <a:ext cx="3589200" cy="1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Inter"/>
                <a:ea typeface="Inter"/>
                <a:cs typeface="Inter"/>
                <a:sym typeface="Inter"/>
              </a:rPr>
              <a:t>Available as a free feature in Enterprise and Business Critical Fivetran</a:t>
            </a:r>
            <a:endParaRPr i="1" sz="800">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35" name="Shape 3235"/>
        <p:cNvGrpSpPr/>
        <p:nvPr/>
      </p:nvGrpSpPr>
      <p:grpSpPr>
        <a:xfrm>
          <a:off x="0" y="0"/>
          <a:ext cx="0" cy="0"/>
          <a:chOff x="0" y="0"/>
          <a:chExt cx="0" cy="0"/>
        </a:xfrm>
      </p:grpSpPr>
      <p:sp>
        <p:nvSpPr>
          <p:cNvPr id="3236" name="Google Shape;3236;p335"/>
          <p:cNvSpPr txBox="1"/>
          <p:nvPr>
            <p:ph type="title"/>
          </p:nvPr>
        </p:nvSpPr>
        <p:spPr>
          <a:xfrm>
            <a:off x="329153" y="791838"/>
            <a:ext cx="24993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Hybrid deployment</a:t>
            </a:r>
            <a:endParaRPr/>
          </a:p>
        </p:txBody>
      </p:sp>
      <p:sp>
        <p:nvSpPr>
          <p:cNvPr id="3237" name="Google Shape;3237;p335"/>
          <p:cNvSpPr txBox="1"/>
          <p:nvPr>
            <p:ph idx="1" type="body"/>
          </p:nvPr>
        </p:nvSpPr>
        <p:spPr>
          <a:xfrm>
            <a:off x="329150" y="1746075"/>
            <a:ext cx="2788800" cy="2439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highlight>
                  <a:srgbClr val="FFFFFF"/>
                </a:highlight>
                <a:latin typeface="Inter"/>
                <a:ea typeface="Inter"/>
                <a:cs typeface="Inter"/>
                <a:sym typeface="Inter"/>
              </a:rPr>
              <a:t>A managed service that meets the strictest enterprise security protocols. </a:t>
            </a:r>
            <a:endParaRPr sz="1200">
              <a:solidFill>
                <a:schemeClr val="dk1"/>
              </a:solidFill>
              <a:highlight>
                <a:srgbClr val="FFFFFF"/>
              </a:highlight>
              <a:latin typeface="Inter"/>
              <a:ea typeface="Inter"/>
              <a:cs typeface="Inter"/>
              <a:sym typeface="Inter"/>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238" name="Google Shape;3238;p33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39" name="Google Shape;3239;p335"/>
          <p:cNvSpPr/>
          <p:nvPr/>
        </p:nvSpPr>
        <p:spPr>
          <a:xfrm>
            <a:off x="329150" y="474225"/>
            <a:ext cx="773400" cy="194700"/>
          </a:xfrm>
          <a:prstGeom prst="roundRect">
            <a:avLst>
              <a:gd fmla="val 50000" name="adj"/>
            </a:avLst>
          </a:prstGeom>
          <a:solidFill>
            <a:srgbClr val="C9F227"/>
          </a:solidFill>
          <a:ln cap="flat" cmpd="sng" w="9525">
            <a:solidFill>
              <a:srgbClr val="00152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300">
                <a:solidFill>
                  <a:schemeClr val="dk1"/>
                </a:solidFill>
                <a:latin typeface="JetBrains Mono"/>
                <a:ea typeface="JetBrains Mono"/>
                <a:cs typeface="JetBrains Mono"/>
                <a:sym typeface="JetBrains Mono"/>
              </a:rPr>
              <a:t>NEW</a:t>
            </a:r>
            <a:endParaRPr b="1" sz="1300">
              <a:solidFill>
                <a:schemeClr val="dk1"/>
              </a:solidFill>
              <a:latin typeface="JetBrains Mono"/>
              <a:ea typeface="JetBrains Mono"/>
              <a:cs typeface="JetBrains Mono"/>
              <a:sym typeface="JetBrains Mono"/>
            </a:endParaRPr>
          </a:p>
        </p:txBody>
      </p:sp>
      <p:sp>
        <p:nvSpPr>
          <p:cNvPr id="3240" name="Google Shape;3240;p335"/>
          <p:cNvSpPr txBox="1"/>
          <p:nvPr/>
        </p:nvSpPr>
        <p:spPr>
          <a:xfrm>
            <a:off x="5145775" y="721875"/>
            <a:ext cx="3563700" cy="10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Cloud-based control plane</a:t>
            </a:r>
            <a:endParaRPr b="1" sz="1300">
              <a:solidFill>
                <a:schemeClr val="dk1"/>
              </a:solidFill>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A single platform for all of your data movement needs, offering 99.9% uptime and a selection of 500+ managed data connectors.</a:t>
            </a:r>
            <a:endParaRPr sz="1200">
              <a:solidFill>
                <a:schemeClr val="dk1"/>
              </a:solidFill>
              <a:latin typeface="Inter"/>
              <a:ea typeface="Inter"/>
              <a:cs typeface="Inter"/>
              <a:sym typeface="Inter"/>
            </a:endParaRPr>
          </a:p>
        </p:txBody>
      </p:sp>
      <p:sp>
        <p:nvSpPr>
          <p:cNvPr id="3241" name="Google Shape;3241;p335"/>
          <p:cNvSpPr txBox="1"/>
          <p:nvPr/>
        </p:nvSpPr>
        <p:spPr>
          <a:xfrm>
            <a:off x="5145775" y="2022650"/>
            <a:ext cx="3563700" cy="10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Secure pipelines in your environment</a:t>
            </a:r>
            <a:endParaRPr b="1" sz="1300">
              <a:solidFill>
                <a:schemeClr val="dk1"/>
              </a:solidFill>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Self-host pipelines to move database, Salesforce and other sensitive data under your security protocols, without it leaving your VPC.</a:t>
            </a:r>
            <a:endParaRPr sz="1200">
              <a:solidFill>
                <a:schemeClr val="dk1"/>
              </a:solidFill>
              <a:latin typeface="Inter"/>
              <a:ea typeface="Inter"/>
              <a:cs typeface="Inter"/>
              <a:sym typeface="Inter"/>
            </a:endParaRPr>
          </a:p>
        </p:txBody>
      </p:sp>
      <p:sp>
        <p:nvSpPr>
          <p:cNvPr id="3242" name="Google Shape;3242;p335"/>
          <p:cNvSpPr txBox="1"/>
          <p:nvPr/>
        </p:nvSpPr>
        <p:spPr>
          <a:xfrm>
            <a:off x="5145775" y="3323425"/>
            <a:ext cx="3822000" cy="10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dk1"/>
                </a:solidFill>
              </a:rPr>
              <a:t>Complete data protection</a:t>
            </a:r>
            <a:endParaRPr b="1" sz="1300">
              <a:solidFill>
                <a:schemeClr val="dk1"/>
              </a:solidFill>
            </a:endParaRPr>
          </a:p>
          <a:p>
            <a:pPr indent="0" lvl="0" marL="0" rtl="0" algn="l">
              <a:lnSpc>
                <a:spcPct val="115000"/>
              </a:lnSpc>
              <a:spcBef>
                <a:spcPts val="0"/>
              </a:spcBef>
              <a:spcAft>
                <a:spcPts val="0"/>
              </a:spcAft>
              <a:buNone/>
            </a:pPr>
            <a:r>
              <a:rPr lang="en" sz="1200">
                <a:solidFill>
                  <a:schemeClr val="dk1"/>
                </a:solidFill>
                <a:latin typeface="Inter"/>
                <a:ea typeface="Inter"/>
                <a:cs typeface="Inter"/>
                <a:sym typeface="Inter"/>
              </a:rPr>
              <a:t>Fivetran provides secure single-sign-on, enterprise compliance certifications and data encryption in transit and at rest.</a:t>
            </a:r>
            <a:endParaRPr sz="1200">
              <a:solidFill>
                <a:schemeClr val="dk1"/>
              </a:solidFill>
              <a:latin typeface="Inter"/>
              <a:ea typeface="Inter"/>
              <a:cs typeface="Inter"/>
              <a:sym typeface="Inter"/>
            </a:endParaRPr>
          </a:p>
        </p:txBody>
      </p:sp>
      <p:pic>
        <p:nvPicPr>
          <p:cNvPr id="3243" name="Google Shape;3243;p335"/>
          <p:cNvPicPr preferRelativeResize="0"/>
          <p:nvPr/>
        </p:nvPicPr>
        <p:blipFill>
          <a:blip r:embed="rId3">
            <a:alphaModFix/>
          </a:blip>
          <a:stretch>
            <a:fillRect/>
          </a:stretch>
        </p:blipFill>
        <p:spPr>
          <a:xfrm>
            <a:off x="3881731" y="634801"/>
            <a:ext cx="1024839" cy="1019527"/>
          </a:xfrm>
          <a:prstGeom prst="rect">
            <a:avLst/>
          </a:prstGeom>
          <a:noFill/>
          <a:ln>
            <a:noFill/>
          </a:ln>
        </p:spPr>
      </p:pic>
      <p:pic>
        <p:nvPicPr>
          <p:cNvPr id="3244" name="Google Shape;3244;p335"/>
          <p:cNvPicPr preferRelativeResize="0"/>
          <p:nvPr/>
        </p:nvPicPr>
        <p:blipFill>
          <a:blip r:embed="rId4">
            <a:alphaModFix/>
          </a:blip>
          <a:stretch>
            <a:fillRect/>
          </a:stretch>
        </p:blipFill>
        <p:spPr>
          <a:xfrm>
            <a:off x="4032900" y="3374828"/>
            <a:ext cx="773400" cy="972797"/>
          </a:xfrm>
          <a:prstGeom prst="rect">
            <a:avLst/>
          </a:prstGeom>
          <a:noFill/>
          <a:ln>
            <a:noFill/>
          </a:ln>
        </p:spPr>
      </p:pic>
      <p:pic>
        <p:nvPicPr>
          <p:cNvPr id="3245" name="Google Shape;3245;p335"/>
          <p:cNvPicPr preferRelativeResize="0"/>
          <p:nvPr/>
        </p:nvPicPr>
        <p:blipFill>
          <a:blip r:embed="rId5">
            <a:alphaModFix/>
          </a:blip>
          <a:stretch>
            <a:fillRect/>
          </a:stretch>
        </p:blipFill>
        <p:spPr>
          <a:xfrm>
            <a:off x="3808355" y="1982312"/>
            <a:ext cx="1070089" cy="10645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sp>
        <p:nvSpPr>
          <p:cNvPr id="3250" name="Google Shape;3250;p33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251" name="Google Shape;3251;p336"/>
          <p:cNvSpPr txBox="1"/>
          <p:nvPr/>
        </p:nvSpPr>
        <p:spPr>
          <a:xfrm>
            <a:off x="4856225" y="1351200"/>
            <a:ext cx="4016400" cy="366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DM Sans"/>
                <a:ea typeface="DM Sans"/>
                <a:cs typeface="DM Sans"/>
                <a:sym typeface="DM Sans"/>
              </a:rPr>
              <a:t>Powell Industries is a global manufacturer of Integrated / Packaged Solutions and Electrical Equipment to monitor and control the distribution of electrical power in commercial and industrial markets.</a:t>
            </a:r>
            <a:endParaRPr sz="1500">
              <a:solidFill>
                <a:schemeClr val="lt1"/>
              </a:solidFill>
              <a:latin typeface="DM Sans"/>
              <a:ea typeface="DM Sans"/>
              <a:cs typeface="DM Sans"/>
              <a:sym typeface="DM Sans"/>
            </a:endParaRPr>
          </a:p>
          <a:p>
            <a:pPr indent="0" lvl="0" marL="0" rtl="0" algn="l">
              <a:spcBef>
                <a:spcPts val="0"/>
              </a:spcBef>
              <a:spcAft>
                <a:spcPts val="0"/>
              </a:spcAft>
              <a:buNone/>
            </a:pPr>
            <a:r>
              <a:t/>
            </a:r>
            <a:endParaRPr sz="1500">
              <a:solidFill>
                <a:schemeClr val="lt1"/>
              </a:solidFill>
              <a:latin typeface="DM Sans"/>
              <a:ea typeface="DM Sans"/>
              <a:cs typeface="DM Sans"/>
              <a:sym typeface="DM Sans"/>
            </a:endParaRPr>
          </a:p>
          <a:p>
            <a:pPr indent="0" lvl="0" marL="0" rtl="0" algn="l">
              <a:spcBef>
                <a:spcPts val="0"/>
              </a:spcBef>
              <a:spcAft>
                <a:spcPts val="0"/>
              </a:spcAft>
              <a:buNone/>
            </a:pPr>
            <a:r>
              <a:rPr lang="en">
                <a:solidFill>
                  <a:schemeClr val="lt1"/>
                </a:solidFill>
                <a:latin typeface="DM Sans"/>
                <a:ea typeface="DM Sans"/>
                <a:cs typeface="DM Sans"/>
                <a:sym typeface="DM Sans"/>
              </a:rPr>
              <a:t>They leverage the Fivetran automated data movement platform for multiple data workloads in Snowflake including:</a:t>
            </a:r>
            <a:endParaRPr>
              <a:solidFill>
                <a:schemeClr val="lt1"/>
              </a:solidFill>
              <a:latin typeface="DM Sans"/>
              <a:ea typeface="DM Sans"/>
              <a:cs typeface="DM Sans"/>
              <a:sym typeface="DM Sans"/>
            </a:endParaRPr>
          </a:p>
          <a:p>
            <a:pPr indent="0" lvl="0" marL="0" rtl="0" algn="l">
              <a:spcBef>
                <a:spcPts val="0"/>
              </a:spcBef>
              <a:spcAft>
                <a:spcPts val="0"/>
              </a:spcAft>
              <a:buNone/>
            </a:pPr>
            <a:r>
              <a:t/>
            </a:r>
            <a:endParaRPr>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en" sz="1200">
                <a:solidFill>
                  <a:schemeClr val="lt1"/>
                </a:solidFill>
                <a:latin typeface="DM Sans"/>
                <a:ea typeface="DM Sans"/>
                <a:cs typeface="DM Sans"/>
                <a:sym typeface="DM Sans"/>
              </a:rPr>
              <a:t>Oracle and SQL Server database replication for cloud data warehousing and data engineering</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lt1"/>
              </a:buClr>
              <a:buSzPts val="1200"/>
              <a:buFont typeface="DM Sans"/>
              <a:buChar char="●"/>
            </a:pPr>
            <a:r>
              <a:rPr lang="en" sz="1200">
                <a:solidFill>
                  <a:schemeClr val="lt1"/>
                </a:solidFill>
                <a:latin typeface="DM Sans"/>
                <a:ea typeface="DM Sans"/>
                <a:cs typeface="DM Sans"/>
                <a:sym typeface="DM Sans"/>
              </a:rPr>
              <a:t>Fivetran SaaS, Fivetran Hybrid and Fivetran HVR private deployment</a:t>
            </a:r>
            <a:endParaRPr sz="1200">
              <a:solidFill>
                <a:schemeClr val="lt1"/>
              </a:solidFill>
              <a:latin typeface="DM Sans"/>
              <a:ea typeface="DM Sans"/>
              <a:cs typeface="DM Sans"/>
              <a:sym typeface="DM Sans"/>
            </a:endParaRPr>
          </a:p>
          <a:p>
            <a:pPr indent="0" lvl="0" marL="0" rtl="0" algn="l">
              <a:spcBef>
                <a:spcPts val="0"/>
              </a:spcBef>
              <a:spcAft>
                <a:spcPts val="0"/>
              </a:spcAft>
              <a:buNone/>
            </a:pPr>
            <a:r>
              <a:t/>
            </a:r>
            <a:endParaRPr sz="1200">
              <a:solidFill>
                <a:schemeClr val="lt1"/>
              </a:solidFill>
              <a:latin typeface="DM Sans"/>
              <a:ea typeface="DM Sans"/>
              <a:cs typeface="DM Sans"/>
              <a:sym typeface="DM Sans"/>
            </a:endParaRPr>
          </a:p>
          <a:p>
            <a:pPr indent="0" lvl="0" marL="0" rtl="0" algn="l">
              <a:spcBef>
                <a:spcPts val="0"/>
              </a:spcBef>
              <a:spcAft>
                <a:spcPts val="0"/>
              </a:spcAft>
              <a:buNone/>
            </a:pPr>
            <a:r>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b="1" lang="en" sz="700" u="sng">
                <a:solidFill>
                  <a:schemeClr val="lt1"/>
                </a:solidFill>
                <a:latin typeface="DM Sans"/>
                <a:ea typeface="DM Sans"/>
                <a:cs typeface="DM Sans"/>
                <a:sym typeface="DM Sans"/>
                <a:hlinkClick r:id="rId3">
                  <a:extLst>
                    <a:ext uri="{A12FA001-AC4F-418D-AE19-62706E023703}">
                      <ahyp:hlinkClr val="tx"/>
                    </a:ext>
                  </a:extLst>
                </a:hlinkClick>
              </a:rPr>
              <a:t>Data democratization and readiness for AI</a:t>
            </a:r>
            <a:r>
              <a:rPr lang="en" sz="600">
                <a:solidFill>
                  <a:schemeClr val="lt1"/>
                </a:solidFill>
                <a:latin typeface="DM Sans"/>
                <a:ea typeface="DM Sans"/>
                <a:cs typeface="DM Sans"/>
                <a:sym typeface="DM Sans"/>
              </a:rPr>
              <a:t>, </a:t>
            </a:r>
            <a:r>
              <a:rPr lang="en" sz="600">
                <a:solidFill>
                  <a:schemeClr val="lt1"/>
                </a:solidFill>
                <a:latin typeface="DM Sans"/>
                <a:ea typeface="DM Sans"/>
                <a:cs typeface="DM Sans"/>
                <a:sym typeface="DM Sans"/>
              </a:rPr>
              <a:t>Fivetran Data Podcast Episode 5</a:t>
            </a:r>
            <a:endParaRPr sz="600">
              <a:solidFill>
                <a:schemeClr val="lt1"/>
              </a:solidFill>
              <a:latin typeface="DM Sans"/>
              <a:ea typeface="DM Sans"/>
              <a:cs typeface="DM Sans"/>
              <a:sym typeface="DM Sans"/>
            </a:endParaRPr>
          </a:p>
        </p:txBody>
      </p:sp>
      <p:sp>
        <p:nvSpPr>
          <p:cNvPr id="3252" name="Google Shape;3252;p336"/>
          <p:cNvSpPr txBox="1"/>
          <p:nvPr>
            <p:ph type="title"/>
          </p:nvPr>
        </p:nvSpPr>
        <p:spPr>
          <a:xfrm>
            <a:off x="99825" y="647700"/>
            <a:ext cx="4395000" cy="3124800"/>
          </a:xfrm>
          <a:prstGeom prst="rect">
            <a:avLst/>
          </a:prstGeom>
        </p:spPr>
        <p:txBody>
          <a:bodyPr anchorCtr="0" anchor="t" bIns="0" lIns="0" spcFirstLastPara="1" rIns="0" wrap="square" tIns="0">
            <a:spAutoFit/>
          </a:bodyPr>
          <a:lstStyle/>
          <a:p>
            <a:pPr indent="0" lvl="0" marL="0" rtl="0" algn="l">
              <a:spcBef>
                <a:spcPts val="0"/>
              </a:spcBef>
              <a:spcAft>
                <a:spcPts val="300"/>
              </a:spcAft>
              <a:buNone/>
            </a:pPr>
            <a:r>
              <a:rPr b="0" lang="en" sz="1550"/>
              <a:t>“</a:t>
            </a:r>
            <a:r>
              <a:rPr lang="en" sz="1550"/>
              <a:t>The </a:t>
            </a:r>
            <a:r>
              <a:rPr lang="en" sz="1550"/>
              <a:t>simplicity of management</a:t>
            </a:r>
            <a:r>
              <a:rPr lang="en" sz="1550"/>
              <a:t> is the best value of Hybrid Deployment.</a:t>
            </a:r>
            <a:r>
              <a:rPr b="0" lang="en" sz="1550"/>
              <a:t> </a:t>
            </a:r>
            <a:r>
              <a:rPr b="0" lang="en" sz="1350"/>
              <a:t>I know the status of our pipelines and can launch and manage cloud-based and on-premises pipelines directly from one platform. Given our history with on-prem applications, I can say that pipelines going down and requiring restart was quite cumbersome, but Hybrid deployment has been considerably different. I can realize the ease of monitoring and maintaining pipelines with immediacy. </a:t>
            </a:r>
            <a:r>
              <a:rPr lang="en" sz="1550"/>
              <a:t>The ability to quickly stand up Hybrid deployment for on-prem data movement, while managing it from a straightforward and familiar cloud-based control plane, is a great value add.</a:t>
            </a:r>
            <a:r>
              <a:rPr b="0" lang="en" sz="1550"/>
              <a:t>”</a:t>
            </a:r>
            <a:endParaRPr b="0" sz="1550"/>
          </a:p>
        </p:txBody>
      </p:sp>
      <p:sp>
        <p:nvSpPr>
          <p:cNvPr id="3253" name="Google Shape;3253;p336"/>
          <p:cNvSpPr txBox="1"/>
          <p:nvPr/>
        </p:nvSpPr>
        <p:spPr>
          <a:xfrm>
            <a:off x="1713337" y="4332018"/>
            <a:ext cx="2499300" cy="7746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1300">
                <a:latin typeface="DM Sans"/>
                <a:ea typeface="DM Sans"/>
                <a:cs typeface="DM Sans"/>
                <a:sym typeface="DM Sans"/>
              </a:rPr>
              <a:t>Ajay Bidani</a:t>
            </a:r>
            <a:endParaRPr b="1" sz="1300">
              <a:latin typeface="DM Sans"/>
              <a:ea typeface="DM Sans"/>
              <a:cs typeface="DM Sans"/>
              <a:sym typeface="DM Sans"/>
            </a:endParaRPr>
          </a:p>
          <a:p>
            <a:pPr indent="0" lvl="0" marL="0" rtl="0" algn="l">
              <a:spcBef>
                <a:spcPts val="400"/>
              </a:spcBef>
              <a:spcAft>
                <a:spcPts val="400"/>
              </a:spcAft>
              <a:buNone/>
            </a:pPr>
            <a:r>
              <a:rPr lang="en" sz="1100">
                <a:latin typeface="JetBrains Mono"/>
                <a:ea typeface="JetBrains Mono"/>
                <a:cs typeface="JetBrains Mono"/>
                <a:sym typeface="JetBrains Mono"/>
              </a:rPr>
              <a:t>Data &amp; Insights Manager, Powell Industries</a:t>
            </a:r>
            <a:endParaRPr/>
          </a:p>
        </p:txBody>
      </p:sp>
      <p:pic>
        <p:nvPicPr>
          <p:cNvPr id="3254" name="Google Shape;3254;p336"/>
          <p:cNvPicPr preferRelativeResize="0"/>
          <p:nvPr/>
        </p:nvPicPr>
        <p:blipFill>
          <a:blip r:embed="rId4">
            <a:alphaModFix/>
          </a:blip>
          <a:stretch>
            <a:fillRect/>
          </a:stretch>
        </p:blipFill>
        <p:spPr>
          <a:xfrm>
            <a:off x="5048538" y="159163"/>
            <a:ext cx="3289676" cy="990800"/>
          </a:xfrm>
          <a:prstGeom prst="rect">
            <a:avLst/>
          </a:prstGeom>
          <a:noFill/>
          <a:ln>
            <a:noFill/>
          </a:ln>
        </p:spPr>
      </p:pic>
      <p:pic>
        <p:nvPicPr>
          <p:cNvPr id="3255" name="Google Shape;3255;p336"/>
          <p:cNvPicPr preferRelativeResize="0"/>
          <p:nvPr/>
        </p:nvPicPr>
        <p:blipFill>
          <a:blip r:embed="rId5">
            <a:alphaModFix/>
          </a:blip>
          <a:stretch>
            <a:fillRect/>
          </a:stretch>
        </p:blipFill>
        <p:spPr>
          <a:xfrm>
            <a:off x="1121974" y="4447525"/>
            <a:ext cx="551400" cy="5436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9" name="Shape 3259"/>
        <p:cNvGrpSpPr/>
        <p:nvPr/>
      </p:nvGrpSpPr>
      <p:grpSpPr>
        <a:xfrm>
          <a:off x="0" y="0"/>
          <a:ext cx="0" cy="0"/>
          <a:chOff x="0" y="0"/>
          <a:chExt cx="0" cy="0"/>
        </a:xfrm>
      </p:grpSpPr>
      <p:sp>
        <p:nvSpPr>
          <p:cNvPr id="3260" name="Google Shape;3260;p33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61" name="Google Shape;3261;p337"/>
          <p:cNvSpPr/>
          <p:nvPr/>
        </p:nvSpPr>
        <p:spPr>
          <a:xfrm>
            <a:off x="3450575" y="303225"/>
            <a:ext cx="4847400" cy="1982400"/>
          </a:xfrm>
          <a:prstGeom prst="rect">
            <a:avLst/>
          </a:prstGeom>
          <a:solidFill>
            <a:srgbClr val="F3F3F3"/>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37"/>
          <p:cNvSpPr/>
          <p:nvPr/>
        </p:nvSpPr>
        <p:spPr>
          <a:xfrm>
            <a:off x="2477775" y="2772400"/>
            <a:ext cx="6105900" cy="2065200"/>
          </a:xfrm>
          <a:prstGeom prst="rect">
            <a:avLst/>
          </a:prstGeom>
          <a:solidFill>
            <a:srgbClr val="EFEFE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37"/>
          <p:cNvSpPr/>
          <p:nvPr/>
        </p:nvSpPr>
        <p:spPr>
          <a:xfrm>
            <a:off x="4043175" y="2927800"/>
            <a:ext cx="2975100" cy="1761300"/>
          </a:xfrm>
          <a:prstGeom prst="rect">
            <a:avLst/>
          </a:prstGeom>
          <a:solidFill>
            <a:schemeClr val="lt1"/>
          </a:solidFill>
          <a:ln cap="flat" cmpd="sng" w="9525">
            <a:solidFill>
              <a:srgbClr val="007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7FFF"/>
              </a:solidFill>
            </a:endParaRPr>
          </a:p>
        </p:txBody>
      </p:sp>
      <p:sp>
        <p:nvSpPr>
          <p:cNvPr id="3264" name="Google Shape;3264;p337"/>
          <p:cNvSpPr/>
          <p:nvPr/>
        </p:nvSpPr>
        <p:spPr>
          <a:xfrm>
            <a:off x="3617900" y="633600"/>
            <a:ext cx="4517100" cy="1533300"/>
          </a:xfrm>
          <a:prstGeom prst="rect">
            <a:avLst/>
          </a:prstGeom>
          <a:solidFill>
            <a:schemeClr val="lt1"/>
          </a:solidFill>
          <a:ln cap="flat" cmpd="sng" w="9525">
            <a:solidFill>
              <a:srgbClr val="007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DM Sans"/>
              <a:ea typeface="DM Sans"/>
              <a:cs typeface="DM Sans"/>
              <a:sym typeface="DM Sans"/>
            </a:endParaRPr>
          </a:p>
        </p:txBody>
      </p:sp>
      <p:sp>
        <p:nvSpPr>
          <p:cNvPr id="3265" name="Google Shape;3265;p337"/>
          <p:cNvSpPr/>
          <p:nvPr/>
        </p:nvSpPr>
        <p:spPr>
          <a:xfrm>
            <a:off x="2839421" y="3581391"/>
            <a:ext cx="730200" cy="741000"/>
          </a:xfrm>
          <a:prstGeom prst="can">
            <a:avLst>
              <a:gd fmla="val 25000" name="adj"/>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Source</a:t>
            </a:r>
            <a:endParaRPr sz="1100">
              <a:latin typeface="Inter"/>
              <a:ea typeface="Inter"/>
              <a:cs typeface="Inter"/>
              <a:sym typeface="Inter"/>
            </a:endParaRPr>
          </a:p>
        </p:txBody>
      </p:sp>
      <p:sp>
        <p:nvSpPr>
          <p:cNvPr id="3266" name="Google Shape;3266;p337"/>
          <p:cNvSpPr/>
          <p:nvPr/>
        </p:nvSpPr>
        <p:spPr>
          <a:xfrm>
            <a:off x="4459125" y="3076863"/>
            <a:ext cx="2143200" cy="317700"/>
          </a:xfrm>
          <a:prstGeom prst="roundRect">
            <a:avLst>
              <a:gd fmla="val 50000" name="adj"/>
            </a:avLst>
          </a:prstGeom>
          <a:solidFill>
            <a:srgbClr val="EBF1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Hybrid Deployment Agent</a:t>
            </a:r>
            <a:endParaRPr sz="900">
              <a:latin typeface="JetBrains Mono"/>
              <a:ea typeface="JetBrains Mono"/>
              <a:cs typeface="JetBrains Mono"/>
              <a:sym typeface="JetBrains Mono"/>
            </a:endParaRPr>
          </a:p>
        </p:txBody>
      </p:sp>
      <p:sp>
        <p:nvSpPr>
          <p:cNvPr id="3267" name="Google Shape;3267;p337"/>
          <p:cNvSpPr/>
          <p:nvPr/>
        </p:nvSpPr>
        <p:spPr>
          <a:xfrm>
            <a:off x="3821225" y="968313"/>
            <a:ext cx="2280300" cy="317700"/>
          </a:xfrm>
          <a:prstGeom prst="roundRect">
            <a:avLst>
              <a:gd fmla="val 50000" name="adj"/>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Fivetran Dashboard / API</a:t>
            </a:r>
            <a:endParaRPr sz="900">
              <a:latin typeface="JetBrains Mono"/>
              <a:ea typeface="JetBrains Mono"/>
              <a:cs typeface="JetBrains Mono"/>
              <a:sym typeface="JetBrains Mono"/>
            </a:endParaRPr>
          </a:p>
        </p:txBody>
      </p:sp>
      <p:sp>
        <p:nvSpPr>
          <p:cNvPr id="3268" name="Google Shape;3268;p337"/>
          <p:cNvSpPr txBox="1"/>
          <p:nvPr/>
        </p:nvSpPr>
        <p:spPr>
          <a:xfrm>
            <a:off x="4043175" y="4393300"/>
            <a:ext cx="15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7FFF"/>
                </a:solidFill>
                <a:latin typeface="Inter"/>
                <a:ea typeface="Inter"/>
                <a:cs typeface="Inter"/>
                <a:sym typeface="Inter"/>
              </a:rPr>
              <a:t>Data Plane</a:t>
            </a:r>
            <a:endParaRPr b="1" sz="1000">
              <a:solidFill>
                <a:srgbClr val="007FFF"/>
              </a:solidFill>
              <a:latin typeface="Inter"/>
              <a:ea typeface="Inter"/>
              <a:cs typeface="Inter"/>
              <a:sym typeface="Inter"/>
            </a:endParaRPr>
          </a:p>
        </p:txBody>
      </p:sp>
      <p:sp>
        <p:nvSpPr>
          <p:cNvPr id="3269" name="Google Shape;3269;p337"/>
          <p:cNvSpPr txBox="1"/>
          <p:nvPr/>
        </p:nvSpPr>
        <p:spPr>
          <a:xfrm>
            <a:off x="3617890" y="633610"/>
            <a:ext cx="15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07FFF"/>
                </a:solidFill>
                <a:latin typeface="Inter"/>
                <a:ea typeface="Inter"/>
                <a:cs typeface="Inter"/>
                <a:sym typeface="Inter"/>
              </a:rPr>
              <a:t>Control Plane</a:t>
            </a:r>
            <a:endParaRPr b="1" sz="1000">
              <a:solidFill>
                <a:srgbClr val="007FFF"/>
              </a:solidFill>
              <a:latin typeface="Inter"/>
              <a:ea typeface="Inter"/>
              <a:cs typeface="Inter"/>
              <a:sym typeface="Inter"/>
            </a:endParaRPr>
          </a:p>
        </p:txBody>
      </p:sp>
      <p:sp>
        <p:nvSpPr>
          <p:cNvPr id="3270" name="Google Shape;3270;p337"/>
          <p:cNvSpPr/>
          <p:nvPr/>
        </p:nvSpPr>
        <p:spPr>
          <a:xfrm>
            <a:off x="3821225" y="1626858"/>
            <a:ext cx="2280300" cy="317700"/>
          </a:xfrm>
          <a:prstGeom prst="roundRect">
            <a:avLst>
              <a:gd fmla="val 50000" name="adj"/>
            </a:avLst>
          </a:prstGeom>
          <a:solidFill>
            <a:srgbClr val="EBF1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JetBrains Mono"/>
                <a:ea typeface="JetBrains Mono"/>
                <a:cs typeface="JetBrains Mono"/>
                <a:sym typeface="JetBrains Mono"/>
              </a:rPr>
              <a:t>Orchestration Endpoint (gRPC)</a:t>
            </a:r>
            <a:endParaRPr sz="900">
              <a:latin typeface="JetBrains Mono"/>
              <a:ea typeface="JetBrains Mono"/>
              <a:cs typeface="JetBrains Mono"/>
              <a:sym typeface="JetBrains Mono"/>
            </a:endParaRPr>
          </a:p>
        </p:txBody>
      </p:sp>
      <p:sp>
        <p:nvSpPr>
          <p:cNvPr id="3271" name="Google Shape;3271;p337"/>
          <p:cNvSpPr/>
          <p:nvPr/>
        </p:nvSpPr>
        <p:spPr>
          <a:xfrm>
            <a:off x="7322688" y="3581400"/>
            <a:ext cx="970800" cy="741000"/>
          </a:xfrm>
          <a:prstGeom prst="can">
            <a:avLst>
              <a:gd fmla="val 25000" name="adj"/>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Destination</a:t>
            </a:r>
            <a:endParaRPr sz="1100">
              <a:latin typeface="Inter"/>
              <a:ea typeface="Inter"/>
              <a:cs typeface="Inter"/>
              <a:sym typeface="Inter"/>
            </a:endParaRPr>
          </a:p>
        </p:txBody>
      </p:sp>
      <p:sp>
        <p:nvSpPr>
          <p:cNvPr id="3272" name="Google Shape;3272;p337"/>
          <p:cNvSpPr txBox="1"/>
          <p:nvPr/>
        </p:nvSpPr>
        <p:spPr>
          <a:xfrm>
            <a:off x="3458804" y="289600"/>
            <a:ext cx="145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Inter"/>
                <a:ea typeface="Inter"/>
                <a:cs typeface="Inter"/>
                <a:sym typeface="Inter"/>
              </a:rPr>
              <a:t>Fivetran Network</a:t>
            </a:r>
            <a:endParaRPr sz="1100">
              <a:latin typeface="Inter"/>
              <a:ea typeface="Inter"/>
              <a:cs typeface="Inter"/>
              <a:sym typeface="Inter"/>
            </a:endParaRPr>
          </a:p>
        </p:txBody>
      </p:sp>
      <p:pic>
        <p:nvPicPr>
          <p:cNvPr id="3273" name="Google Shape;3273;p337"/>
          <p:cNvPicPr preferRelativeResize="0"/>
          <p:nvPr/>
        </p:nvPicPr>
        <p:blipFill>
          <a:blip r:embed="rId3">
            <a:alphaModFix/>
          </a:blip>
          <a:stretch>
            <a:fillRect/>
          </a:stretch>
        </p:blipFill>
        <p:spPr>
          <a:xfrm>
            <a:off x="6936851" y="1368732"/>
            <a:ext cx="594264" cy="594265"/>
          </a:xfrm>
          <a:prstGeom prst="rect">
            <a:avLst/>
          </a:prstGeom>
          <a:noFill/>
          <a:ln>
            <a:noFill/>
          </a:ln>
        </p:spPr>
      </p:pic>
      <p:sp>
        <p:nvSpPr>
          <p:cNvPr id="3274" name="Google Shape;3274;p337"/>
          <p:cNvSpPr txBox="1"/>
          <p:nvPr/>
        </p:nvSpPr>
        <p:spPr>
          <a:xfrm>
            <a:off x="6627538" y="748125"/>
            <a:ext cx="1212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nter"/>
                <a:ea typeface="Inter"/>
                <a:cs typeface="Inter"/>
                <a:sym typeface="Inter"/>
              </a:rPr>
              <a:t>Private Container Registry</a:t>
            </a:r>
            <a:endParaRPr sz="1000">
              <a:latin typeface="Inter"/>
              <a:ea typeface="Inter"/>
              <a:cs typeface="Inter"/>
              <a:sym typeface="Inter"/>
            </a:endParaRPr>
          </a:p>
        </p:txBody>
      </p:sp>
      <p:pic>
        <p:nvPicPr>
          <p:cNvPr id="3275" name="Google Shape;3275;p337"/>
          <p:cNvPicPr preferRelativeResize="0"/>
          <p:nvPr/>
        </p:nvPicPr>
        <p:blipFill rotWithShape="1">
          <a:blip r:embed="rId4">
            <a:alphaModFix/>
          </a:blip>
          <a:srcRect b="0" l="11192" r="6987" t="12072"/>
          <a:stretch/>
        </p:blipFill>
        <p:spPr>
          <a:xfrm>
            <a:off x="5233600" y="3608525"/>
            <a:ext cx="594250" cy="628050"/>
          </a:xfrm>
          <a:prstGeom prst="rect">
            <a:avLst/>
          </a:prstGeom>
          <a:noFill/>
          <a:ln>
            <a:noFill/>
          </a:ln>
        </p:spPr>
      </p:pic>
      <p:sp>
        <p:nvSpPr>
          <p:cNvPr id="3276" name="Google Shape;3276;p337"/>
          <p:cNvSpPr txBox="1"/>
          <p:nvPr/>
        </p:nvSpPr>
        <p:spPr>
          <a:xfrm>
            <a:off x="4750038" y="2359999"/>
            <a:ext cx="193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JetBrains Mono"/>
                <a:ea typeface="JetBrains Mono"/>
                <a:cs typeface="JetBrains Mono"/>
                <a:sym typeface="JetBrains Mono"/>
              </a:rPr>
              <a:t>1.Register &amp; Get Jobs</a:t>
            </a:r>
            <a:endParaRPr b="1" sz="1000">
              <a:latin typeface="JetBrains Mono"/>
              <a:ea typeface="JetBrains Mono"/>
              <a:cs typeface="JetBrains Mono"/>
              <a:sym typeface="JetBrains Mono"/>
            </a:endParaRPr>
          </a:p>
        </p:txBody>
      </p:sp>
      <p:sp>
        <p:nvSpPr>
          <p:cNvPr id="3277" name="Google Shape;3277;p337"/>
          <p:cNvSpPr txBox="1"/>
          <p:nvPr/>
        </p:nvSpPr>
        <p:spPr>
          <a:xfrm>
            <a:off x="3082150" y="2359999"/>
            <a:ext cx="1044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JetBrains Mono"/>
                <a:ea typeface="JetBrains Mono"/>
                <a:cs typeface="JetBrains Mono"/>
                <a:sym typeface="JetBrains Mono"/>
              </a:rPr>
              <a:t>4.Metadata</a:t>
            </a:r>
            <a:endParaRPr b="1" sz="1000">
              <a:latin typeface="JetBrains Mono"/>
              <a:ea typeface="JetBrains Mono"/>
              <a:cs typeface="JetBrains Mono"/>
              <a:sym typeface="JetBrains Mono"/>
            </a:endParaRPr>
          </a:p>
        </p:txBody>
      </p:sp>
      <p:sp>
        <p:nvSpPr>
          <p:cNvPr id="3278" name="Google Shape;3278;p337"/>
          <p:cNvSpPr txBox="1"/>
          <p:nvPr/>
        </p:nvSpPr>
        <p:spPr>
          <a:xfrm>
            <a:off x="7310425" y="2283049"/>
            <a:ext cx="127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JetBrains Mono"/>
                <a:ea typeface="JetBrains Mono"/>
                <a:cs typeface="JetBrains Mono"/>
                <a:sym typeface="JetBrains Mono"/>
              </a:rPr>
              <a:t>2.Pull required image</a:t>
            </a:r>
            <a:endParaRPr b="1" sz="1000">
              <a:latin typeface="JetBrains Mono"/>
              <a:ea typeface="JetBrains Mono"/>
              <a:cs typeface="JetBrains Mono"/>
              <a:sym typeface="JetBrains Mono"/>
            </a:endParaRPr>
          </a:p>
        </p:txBody>
      </p:sp>
      <p:sp>
        <p:nvSpPr>
          <p:cNvPr id="3279" name="Google Shape;3279;p337"/>
          <p:cNvSpPr txBox="1"/>
          <p:nvPr/>
        </p:nvSpPr>
        <p:spPr>
          <a:xfrm>
            <a:off x="4803973" y="4185829"/>
            <a:ext cx="1453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JetBrains Mono"/>
                <a:ea typeface="JetBrains Mono"/>
                <a:cs typeface="JetBrains Mono"/>
                <a:sym typeface="JetBrains Mono"/>
              </a:rPr>
              <a:t>3.Data pipeline processing</a:t>
            </a:r>
            <a:endParaRPr b="1" sz="1000">
              <a:latin typeface="JetBrains Mono"/>
              <a:ea typeface="JetBrains Mono"/>
              <a:cs typeface="JetBrains Mono"/>
              <a:sym typeface="JetBrains Mono"/>
            </a:endParaRPr>
          </a:p>
        </p:txBody>
      </p:sp>
      <p:cxnSp>
        <p:nvCxnSpPr>
          <p:cNvPr id="3280" name="Google Shape;3280;p337"/>
          <p:cNvCxnSpPr>
            <a:stCxn id="3267" idx="2"/>
            <a:endCxn id="3270" idx="0"/>
          </p:cNvCxnSpPr>
          <p:nvPr/>
        </p:nvCxnSpPr>
        <p:spPr>
          <a:xfrm flipH="1" rot="-5400000">
            <a:off x="4791275" y="1456113"/>
            <a:ext cx="340800" cy="600"/>
          </a:xfrm>
          <a:prstGeom prst="bentConnector3">
            <a:avLst>
              <a:gd fmla="val 50007" name="adj1"/>
            </a:avLst>
          </a:prstGeom>
          <a:noFill/>
          <a:ln cap="flat" cmpd="sng" w="9525">
            <a:solidFill>
              <a:srgbClr val="595959"/>
            </a:solidFill>
            <a:prstDash val="solid"/>
            <a:round/>
            <a:headEnd len="med" w="med" type="triangle"/>
            <a:tailEnd len="med" w="med" type="triangle"/>
          </a:ln>
        </p:spPr>
      </p:cxnSp>
      <p:sp>
        <p:nvSpPr>
          <p:cNvPr id="3281" name="Google Shape;3281;p337"/>
          <p:cNvSpPr txBox="1"/>
          <p:nvPr>
            <p:ph type="title"/>
          </p:nvPr>
        </p:nvSpPr>
        <p:spPr>
          <a:xfrm>
            <a:off x="384275" y="863150"/>
            <a:ext cx="2400000" cy="184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Inter"/>
                <a:ea typeface="Inter"/>
                <a:cs typeface="Inter"/>
                <a:sym typeface="Inter"/>
              </a:rPr>
              <a:t>Hybrid deployment architecture</a:t>
            </a:r>
            <a:endParaRPr>
              <a:latin typeface="Inter"/>
              <a:ea typeface="Inter"/>
              <a:cs typeface="Inter"/>
              <a:sym typeface="Inter"/>
            </a:endParaRPr>
          </a:p>
        </p:txBody>
      </p:sp>
      <p:sp>
        <p:nvSpPr>
          <p:cNvPr id="3282" name="Google Shape;3282;p337"/>
          <p:cNvSpPr txBox="1"/>
          <p:nvPr/>
        </p:nvSpPr>
        <p:spPr>
          <a:xfrm>
            <a:off x="2477778" y="2756503"/>
            <a:ext cx="145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Inter"/>
                <a:ea typeface="Inter"/>
                <a:cs typeface="Inter"/>
                <a:sym typeface="Inter"/>
              </a:rPr>
              <a:t>Customer Network</a:t>
            </a:r>
            <a:endParaRPr sz="1100">
              <a:latin typeface="Inter"/>
              <a:ea typeface="Inter"/>
              <a:cs typeface="Inter"/>
              <a:sym typeface="Inter"/>
            </a:endParaRPr>
          </a:p>
        </p:txBody>
      </p:sp>
      <p:cxnSp>
        <p:nvCxnSpPr>
          <p:cNvPr id="3283" name="Google Shape;3283;p337"/>
          <p:cNvCxnSpPr/>
          <p:nvPr/>
        </p:nvCxnSpPr>
        <p:spPr>
          <a:xfrm>
            <a:off x="3569621" y="3951891"/>
            <a:ext cx="1538400" cy="0"/>
          </a:xfrm>
          <a:prstGeom prst="straightConnector1">
            <a:avLst/>
          </a:prstGeom>
          <a:noFill/>
          <a:ln cap="flat" cmpd="sng" w="9525">
            <a:solidFill>
              <a:schemeClr val="accent4"/>
            </a:solidFill>
            <a:prstDash val="solid"/>
            <a:round/>
            <a:headEnd len="med" w="med" type="none"/>
            <a:tailEnd len="med" w="med" type="triangle"/>
          </a:ln>
        </p:spPr>
      </p:cxnSp>
      <p:cxnSp>
        <p:nvCxnSpPr>
          <p:cNvPr id="3284" name="Google Shape;3284;p337"/>
          <p:cNvCxnSpPr/>
          <p:nvPr/>
        </p:nvCxnSpPr>
        <p:spPr>
          <a:xfrm flipH="1" rot="10800000">
            <a:off x="5953413" y="3951900"/>
            <a:ext cx="1329600" cy="9900"/>
          </a:xfrm>
          <a:prstGeom prst="straightConnector1">
            <a:avLst/>
          </a:prstGeom>
          <a:noFill/>
          <a:ln cap="flat" cmpd="sng" w="9525">
            <a:solidFill>
              <a:schemeClr val="accent4"/>
            </a:solidFill>
            <a:prstDash val="solid"/>
            <a:round/>
            <a:headEnd len="med" w="med" type="none"/>
            <a:tailEnd len="med" w="med" type="triangle"/>
          </a:ln>
        </p:spPr>
      </p:cxnSp>
      <p:cxnSp>
        <p:nvCxnSpPr>
          <p:cNvPr id="3285" name="Google Shape;3285;p337"/>
          <p:cNvCxnSpPr>
            <a:stCxn id="3266" idx="2"/>
            <a:endCxn id="3275" idx="0"/>
          </p:cNvCxnSpPr>
          <p:nvPr/>
        </p:nvCxnSpPr>
        <p:spPr>
          <a:xfrm>
            <a:off x="5530725" y="3394563"/>
            <a:ext cx="0" cy="213900"/>
          </a:xfrm>
          <a:prstGeom prst="straightConnector1">
            <a:avLst/>
          </a:prstGeom>
          <a:noFill/>
          <a:ln cap="flat" cmpd="sng" w="9525">
            <a:solidFill>
              <a:schemeClr val="accent4"/>
            </a:solidFill>
            <a:prstDash val="solid"/>
            <a:round/>
            <a:headEnd len="med" w="med" type="none"/>
            <a:tailEnd len="med" w="med" type="triangle"/>
          </a:ln>
        </p:spPr>
      </p:cxnSp>
      <p:cxnSp>
        <p:nvCxnSpPr>
          <p:cNvPr id="3286" name="Google Shape;3286;p337"/>
          <p:cNvCxnSpPr>
            <a:stCxn id="3266" idx="1"/>
          </p:cNvCxnSpPr>
          <p:nvPr/>
        </p:nvCxnSpPr>
        <p:spPr>
          <a:xfrm rot="10800000">
            <a:off x="4169025" y="2170413"/>
            <a:ext cx="290100" cy="1065300"/>
          </a:xfrm>
          <a:prstGeom prst="bentConnector2">
            <a:avLst/>
          </a:prstGeom>
          <a:noFill/>
          <a:ln cap="flat" cmpd="sng" w="9525">
            <a:solidFill>
              <a:schemeClr val="accent4"/>
            </a:solidFill>
            <a:prstDash val="solid"/>
            <a:round/>
            <a:headEnd len="med" w="med" type="none"/>
            <a:tailEnd len="med" w="med" type="triangle"/>
          </a:ln>
        </p:spPr>
      </p:cxnSp>
      <p:cxnSp>
        <p:nvCxnSpPr>
          <p:cNvPr id="3287" name="Google Shape;3287;p337"/>
          <p:cNvCxnSpPr/>
          <p:nvPr/>
        </p:nvCxnSpPr>
        <p:spPr>
          <a:xfrm rot="10800000">
            <a:off x="4635450" y="1944550"/>
            <a:ext cx="0" cy="1128600"/>
          </a:xfrm>
          <a:prstGeom prst="straightConnector1">
            <a:avLst/>
          </a:prstGeom>
          <a:noFill/>
          <a:ln cap="flat" cmpd="sng" w="9525">
            <a:solidFill>
              <a:schemeClr val="accent4"/>
            </a:solidFill>
            <a:prstDash val="solid"/>
            <a:round/>
            <a:headEnd len="med" w="med" type="none"/>
            <a:tailEnd len="med" w="med" type="triangle"/>
          </a:ln>
        </p:spPr>
      </p:cxnSp>
      <p:cxnSp>
        <p:nvCxnSpPr>
          <p:cNvPr id="3288" name="Google Shape;3288;p337"/>
          <p:cNvCxnSpPr>
            <a:endCxn id="3273" idx="2"/>
          </p:cNvCxnSpPr>
          <p:nvPr/>
        </p:nvCxnSpPr>
        <p:spPr>
          <a:xfrm rot="-5400000">
            <a:off x="6281783" y="2283397"/>
            <a:ext cx="1272600" cy="631800"/>
          </a:xfrm>
          <a:prstGeom prst="bentConnector3">
            <a:avLst>
              <a:gd fmla="val 50000" name="adj1"/>
            </a:avLst>
          </a:prstGeom>
          <a:noFill/>
          <a:ln cap="flat" cmpd="sng" w="9525">
            <a:solidFill>
              <a:schemeClr val="accent4"/>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CB1FF"/>
      </a:accent3>
      <a:accent4>
        <a:srgbClr val="F3F0EC"/>
      </a:accent4>
      <a:accent5>
        <a:srgbClr val="D0D3D9"/>
      </a:accent5>
      <a:accent6>
        <a:srgbClr val="CC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